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9" r:id="rId5"/>
    <p:sldId id="259" r:id="rId6"/>
    <p:sldId id="285" r:id="rId7"/>
    <p:sldId id="286" r:id="rId8"/>
    <p:sldId id="296" r:id="rId9"/>
    <p:sldId id="297" r:id="rId10"/>
    <p:sldId id="282" r:id="rId11"/>
    <p:sldId id="263" r:id="rId12"/>
    <p:sldId id="295" r:id="rId13"/>
    <p:sldId id="298" r:id="rId14"/>
    <p:sldId id="299" r:id="rId15"/>
    <p:sldId id="300" r:id="rId16"/>
    <p:sldId id="278" r:id="rId17"/>
    <p:sldId id="291" r:id="rId18"/>
    <p:sldId id="265" r:id="rId19"/>
    <p:sldId id="280" r:id="rId20"/>
    <p:sldId id="283" r:id="rId21"/>
    <p:sldId id="284" r:id="rId22"/>
    <p:sldId id="294" r:id="rId23"/>
    <p:sldId id="269" r:id="rId24"/>
    <p:sldId id="258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9"/>
    <a:srgbClr val="FFE5E5"/>
    <a:srgbClr val="FFC5B3"/>
    <a:srgbClr val="FEB7A4"/>
    <a:srgbClr val="3B54BC"/>
    <a:srgbClr val="000C4A"/>
    <a:srgbClr val="EFF2FA"/>
    <a:srgbClr val="FEF7F4"/>
    <a:srgbClr val="FFFCFA"/>
    <a:srgbClr val="00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0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6BE97-1B36-4A30-97CD-32D6ACBD074C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C14B7E3-3743-4AF3-84D3-217AA5BBDAFA}">
      <dgm:prSet/>
      <dgm:spPr/>
      <dgm:t>
        <a:bodyPr/>
        <a:lstStyle/>
        <a:p>
          <a:r>
            <a:rPr lang="fi-FI"/>
            <a:t>Käsihygienia</a:t>
          </a:r>
          <a:endParaRPr lang="en-US"/>
        </a:p>
      </dgm:t>
    </dgm:pt>
    <dgm:pt modelId="{675C3C7D-515B-4DB0-B58D-957089B5852F}" type="parTrans" cxnId="{03CC9756-5496-4972-A095-69E8E40D2832}">
      <dgm:prSet/>
      <dgm:spPr/>
      <dgm:t>
        <a:bodyPr/>
        <a:lstStyle/>
        <a:p>
          <a:endParaRPr lang="en-US"/>
        </a:p>
      </dgm:t>
    </dgm:pt>
    <dgm:pt modelId="{25F8AF04-A3F2-4007-BCE3-B0C30D12F49C}" type="sibTrans" cxnId="{03CC9756-5496-4972-A095-69E8E40D2832}">
      <dgm:prSet/>
      <dgm:spPr/>
      <dgm:t>
        <a:bodyPr/>
        <a:lstStyle/>
        <a:p>
          <a:endParaRPr lang="en-US"/>
        </a:p>
      </dgm:t>
    </dgm:pt>
    <dgm:pt modelId="{0E50FCE2-8012-44E0-911C-BFA37E9B1410}">
      <dgm:prSet/>
      <dgm:spPr/>
      <dgm:t>
        <a:bodyPr/>
        <a:lstStyle/>
        <a:p>
          <a:r>
            <a:rPr lang="fi-FI"/>
            <a:t>Suojainten käyttö</a:t>
          </a:r>
          <a:endParaRPr lang="en-US"/>
        </a:p>
      </dgm:t>
    </dgm:pt>
    <dgm:pt modelId="{894F0C16-7A99-48EF-AE9A-8C76FD04D544}" type="parTrans" cxnId="{BA6CB446-34C0-4F7D-B146-FEC6F71B8BC5}">
      <dgm:prSet/>
      <dgm:spPr/>
      <dgm:t>
        <a:bodyPr/>
        <a:lstStyle/>
        <a:p>
          <a:endParaRPr lang="en-US"/>
        </a:p>
      </dgm:t>
    </dgm:pt>
    <dgm:pt modelId="{003F6B75-3473-40B6-9882-9D3EDFEE25FF}" type="sibTrans" cxnId="{BA6CB446-34C0-4F7D-B146-FEC6F71B8BC5}">
      <dgm:prSet/>
      <dgm:spPr/>
      <dgm:t>
        <a:bodyPr/>
        <a:lstStyle/>
        <a:p>
          <a:endParaRPr lang="en-US"/>
        </a:p>
      </dgm:t>
    </dgm:pt>
    <dgm:pt modelId="{66C98621-EB69-459F-A835-E110FEDD742A}">
      <dgm:prSet/>
      <dgm:spPr/>
      <dgm:t>
        <a:bodyPr/>
        <a:lstStyle/>
        <a:p>
          <a:r>
            <a:rPr lang="fi-FI"/>
            <a:t>Työskentelytavat</a:t>
          </a:r>
          <a:endParaRPr lang="en-US"/>
        </a:p>
      </dgm:t>
    </dgm:pt>
    <dgm:pt modelId="{FDB2B109-E860-4AD5-A457-05B63B35CE40}" type="parTrans" cxnId="{BB62C705-D846-4DEA-A846-46D997536DED}">
      <dgm:prSet/>
      <dgm:spPr/>
      <dgm:t>
        <a:bodyPr/>
        <a:lstStyle/>
        <a:p>
          <a:endParaRPr lang="en-US"/>
        </a:p>
      </dgm:t>
    </dgm:pt>
    <dgm:pt modelId="{CB52F90D-70F0-4693-B7B6-196B29D25BBE}" type="sibTrans" cxnId="{BB62C705-D846-4DEA-A846-46D997536DED}">
      <dgm:prSet/>
      <dgm:spPr/>
      <dgm:t>
        <a:bodyPr/>
        <a:lstStyle/>
        <a:p>
          <a:endParaRPr lang="en-US"/>
        </a:p>
      </dgm:t>
    </dgm:pt>
    <dgm:pt modelId="{01264CD2-AE79-4085-B053-D7D73D82E3DD}">
      <dgm:prSet/>
      <dgm:spPr/>
      <dgm:t>
        <a:bodyPr/>
        <a:lstStyle/>
        <a:p>
          <a:r>
            <a:rPr lang="fi-FI"/>
            <a:t>Hoito- ja tutkimusvälineiden huolto</a:t>
          </a:r>
          <a:endParaRPr lang="en-US"/>
        </a:p>
      </dgm:t>
    </dgm:pt>
    <dgm:pt modelId="{9B514537-DFA8-43F8-86B8-F411742F02CE}" type="parTrans" cxnId="{28E2A70F-8256-4C52-AA63-9B20CE77A337}">
      <dgm:prSet/>
      <dgm:spPr/>
      <dgm:t>
        <a:bodyPr/>
        <a:lstStyle/>
        <a:p>
          <a:endParaRPr lang="en-US"/>
        </a:p>
      </dgm:t>
    </dgm:pt>
    <dgm:pt modelId="{047D654C-84F9-444C-8E9F-9BF59100193C}" type="sibTrans" cxnId="{28E2A70F-8256-4C52-AA63-9B20CE77A337}">
      <dgm:prSet/>
      <dgm:spPr/>
      <dgm:t>
        <a:bodyPr/>
        <a:lstStyle/>
        <a:p>
          <a:endParaRPr lang="en-US"/>
        </a:p>
      </dgm:t>
    </dgm:pt>
    <dgm:pt modelId="{291C71A5-3FDE-4C0A-BD7C-163D9939F022}">
      <dgm:prSet/>
      <dgm:spPr/>
      <dgm:t>
        <a:bodyPr/>
        <a:lstStyle/>
        <a:p>
          <a:r>
            <a:rPr lang="fi-FI"/>
            <a:t>Pisto- ja viiltovahinkojen torjunta</a:t>
          </a:r>
          <a:endParaRPr lang="en-US"/>
        </a:p>
      </dgm:t>
    </dgm:pt>
    <dgm:pt modelId="{3375B4E3-16D9-4A79-94A2-ADD0C010B349}" type="parTrans" cxnId="{B74AB52C-608B-4DC6-9B50-55064D2AEA7F}">
      <dgm:prSet/>
      <dgm:spPr/>
      <dgm:t>
        <a:bodyPr/>
        <a:lstStyle/>
        <a:p>
          <a:endParaRPr lang="en-US"/>
        </a:p>
      </dgm:t>
    </dgm:pt>
    <dgm:pt modelId="{E9579C94-A65B-4D2A-AFD6-D8F8AE1BA211}" type="sibTrans" cxnId="{B74AB52C-608B-4DC6-9B50-55064D2AEA7F}">
      <dgm:prSet/>
      <dgm:spPr/>
      <dgm:t>
        <a:bodyPr/>
        <a:lstStyle/>
        <a:p>
          <a:endParaRPr lang="en-US"/>
        </a:p>
      </dgm:t>
    </dgm:pt>
    <dgm:pt modelId="{35FB6D0F-A122-43F0-833B-38858D11F251}">
      <dgm:prSet/>
      <dgm:spPr/>
      <dgm:t>
        <a:bodyPr/>
        <a:lstStyle/>
        <a:p>
          <a:r>
            <a:rPr lang="fi-FI"/>
            <a:t>Eritetahrojen poisto</a:t>
          </a:r>
          <a:endParaRPr lang="en-US"/>
        </a:p>
      </dgm:t>
    </dgm:pt>
    <dgm:pt modelId="{890FAE36-05B0-4498-B163-145F80BB0893}" type="parTrans" cxnId="{730D53F7-A039-4D58-B715-1D487370B9C2}">
      <dgm:prSet/>
      <dgm:spPr/>
      <dgm:t>
        <a:bodyPr/>
        <a:lstStyle/>
        <a:p>
          <a:endParaRPr lang="en-US"/>
        </a:p>
      </dgm:t>
    </dgm:pt>
    <dgm:pt modelId="{D0280392-0767-4E7A-A938-7759F8E21423}" type="sibTrans" cxnId="{730D53F7-A039-4D58-B715-1D487370B9C2}">
      <dgm:prSet/>
      <dgm:spPr/>
      <dgm:t>
        <a:bodyPr/>
        <a:lstStyle/>
        <a:p>
          <a:endParaRPr lang="en-US"/>
        </a:p>
      </dgm:t>
    </dgm:pt>
    <dgm:pt modelId="{66A81A86-85E4-4341-9DFE-105A09F3C97B}" type="pres">
      <dgm:prSet presAssocID="{7D76BE97-1B36-4A30-97CD-32D6ACBD074C}" presName="diagram" presStyleCnt="0">
        <dgm:presLayoutVars>
          <dgm:dir/>
          <dgm:resizeHandles val="exact"/>
        </dgm:presLayoutVars>
      </dgm:prSet>
      <dgm:spPr/>
    </dgm:pt>
    <dgm:pt modelId="{252B8047-8C55-4E93-BA78-72214FAA1B48}" type="pres">
      <dgm:prSet presAssocID="{0C14B7E3-3743-4AF3-84D3-217AA5BBDAFA}" presName="node" presStyleLbl="node1" presStyleIdx="0" presStyleCnt="6">
        <dgm:presLayoutVars>
          <dgm:bulletEnabled val="1"/>
        </dgm:presLayoutVars>
      </dgm:prSet>
      <dgm:spPr/>
    </dgm:pt>
    <dgm:pt modelId="{4154F944-23B3-4233-B62F-88682AECE5E5}" type="pres">
      <dgm:prSet presAssocID="{25F8AF04-A3F2-4007-BCE3-B0C30D12F49C}" presName="sibTrans" presStyleCnt="0"/>
      <dgm:spPr/>
    </dgm:pt>
    <dgm:pt modelId="{1FD64C22-63D0-4DCA-BCD6-56A674A95E64}" type="pres">
      <dgm:prSet presAssocID="{0E50FCE2-8012-44E0-911C-BFA37E9B1410}" presName="node" presStyleLbl="node1" presStyleIdx="1" presStyleCnt="6">
        <dgm:presLayoutVars>
          <dgm:bulletEnabled val="1"/>
        </dgm:presLayoutVars>
      </dgm:prSet>
      <dgm:spPr/>
    </dgm:pt>
    <dgm:pt modelId="{F8697B2B-A4E8-435F-9388-700D5EF6E220}" type="pres">
      <dgm:prSet presAssocID="{003F6B75-3473-40B6-9882-9D3EDFEE25FF}" presName="sibTrans" presStyleCnt="0"/>
      <dgm:spPr/>
    </dgm:pt>
    <dgm:pt modelId="{016086BE-3F33-4301-8B2C-0D48AAA0E051}" type="pres">
      <dgm:prSet presAssocID="{66C98621-EB69-459F-A835-E110FEDD742A}" presName="node" presStyleLbl="node1" presStyleIdx="2" presStyleCnt="6">
        <dgm:presLayoutVars>
          <dgm:bulletEnabled val="1"/>
        </dgm:presLayoutVars>
      </dgm:prSet>
      <dgm:spPr/>
    </dgm:pt>
    <dgm:pt modelId="{28609604-7E12-4D85-9B2A-32D679C91728}" type="pres">
      <dgm:prSet presAssocID="{CB52F90D-70F0-4693-B7B6-196B29D25BBE}" presName="sibTrans" presStyleCnt="0"/>
      <dgm:spPr/>
    </dgm:pt>
    <dgm:pt modelId="{251FE23C-24BE-4EB5-931B-93EFA2429D4A}" type="pres">
      <dgm:prSet presAssocID="{01264CD2-AE79-4085-B053-D7D73D82E3DD}" presName="node" presStyleLbl="node1" presStyleIdx="3" presStyleCnt="6">
        <dgm:presLayoutVars>
          <dgm:bulletEnabled val="1"/>
        </dgm:presLayoutVars>
      </dgm:prSet>
      <dgm:spPr/>
    </dgm:pt>
    <dgm:pt modelId="{7224028A-CF61-4100-BC92-1B1D2A48DCA5}" type="pres">
      <dgm:prSet presAssocID="{047D654C-84F9-444C-8E9F-9BF59100193C}" presName="sibTrans" presStyleCnt="0"/>
      <dgm:spPr/>
    </dgm:pt>
    <dgm:pt modelId="{4A58C925-976C-48AA-BFF7-46BFC101359B}" type="pres">
      <dgm:prSet presAssocID="{291C71A5-3FDE-4C0A-BD7C-163D9939F022}" presName="node" presStyleLbl="node1" presStyleIdx="4" presStyleCnt="6">
        <dgm:presLayoutVars>
          <dgm:bulletEnabled val="1"/>
        </dgm:presLayoutVars>
      </dgm:prSet>
      <dgm:spPr/>
    </dgm:pt>
    <dgm:pt modelId="{97086219-9FAB-490A-9334-809D0C2ED94F}" type="pres">
      <dgm:prSet presAssocID="{E9579C94-A65B-4D2A-AFD6-D8F8AE1BA211}" presName="sibTrans" presStyleCnt="0"/>
      <dgm:spPr/>
    </dgm:pt>
    <dgm:pt modelId="{6F61B24E-7F14-417B-917D-96A395DE255A}" type="pres">
      <dgm:prSet presAssocID="{35FB6D0F-A122-43F0-833B-38858D11F251}" presName="node" presStyleLbl="node1" presStyleIdx="5" presStyleCnt="6">
        <dgm:presLayoutVars>
          <dgm:bulletEnabled val="1"/>
        </dgm:presLayoutVars>
      </dgm:prSet>
      <dgm:spPr/>
    </dgm:pt>
  </dgm:ptLst>
  <dgm:cxnLst>
    <dgm:cxn modelId="{BB62C705-D846-4DEA-A846-46D997536DED}" srcId="{7D76BE97-1B36-4A30-97CD-32D6ACBD074C}" destId="{66C98621-EB69-459F-A835-E110FEDD742A}" srcOrd="2" destOrd="0" parTransId="{FDB2B109-E860-4AD5-A457-05B63B35CE40}" sibTransId="{CB52F90D-70F0-4693-B7B6-196B29D25BBE}"/>
    <dgm:cxn modelId="{28E2A70F-8256-4C52-AA63-9B20CE77A337}" srcId="{7D76BE97-1B36-4A30-97CD-32D6ACBD074C}" destId="{01264CD2-AE79-4085-B053-D7D73D82E3DD}" srcOrd="3" destOrd="0" parTransId="{9B514537-DFA8-43F8-86B8-F411742F02CE}" sibTransId="{047D654C-84F9-444C-8E9F-9BF59100193C}"/>
    <dgm:cxn modelId="{8977D812-AFFD-4543-9288-D0E0B7C4CE38}" type="presOf" srcId="{0E50FCE2-8012-44E0-911C-BFA37E9B1410}" destId="{1FD64C22-63D0-4DCA-BCD6-56A674A95E64}" srcOrd="0" destOrd="0" presId="urn:microsoft.com/office/officeart/2005/8/layout/default"/>
    <dgm:cxn modelId="{B74AB52C-608B-4DC6-9B50-55064D2AEA7F}" srcId="{7D76BE97-1B36-4A30-97CD-32D6ACBD074C}" destId="{291C71A5-3FDE-4C0A-BD7C-163D9939F022}" srcOrd="4" destOrd="0" parTransId="{3375B4E3-16D9-4A79-94A2-ADD0C010B349}" sibTransId="{E9579C94-A65B-4D2A-AFD6-D8F8AE1BA211}"/>
    <dgm:cxn modelId="{45A69C3F-F129-4430-8FD8-2EF45F38CC19}" type="presOf" srcId="{0C14B7E3-3743-4AF3-84D3-217AA5BBDAFA}" destId="{252B8047-8C55-4E93-BA78-72214FAA1B48}" srcOrd="0" destOrd="0" presId="urn:microsoft.com/office/officeart/2005/8/layout/default"/>
    <dgm:cxn modelId="{BA6CB446-34C0-4F7D-B146-FEC6F71B8BC5}" srcId="{7D76BE97-1B36-4A30-97CD-32D6ACBD074C}" destId="{0E50FCE2-8012-44E0-911C-BFA37E9B1410}" srcOrd="1" destOrd="0" parTransId="{894F0C16-7A99-48EF-AE9A-8C76FD04D544}" sibTransId="{003F6B75-3473-40B6-9882-9D3EDFEE25FF}"/>
    <dgm:cxn modelId="{03CC9756-5496-4972-A095-69E8E40D2832}" srcId="{7D76BE97-1B36-4A30-97CD-32D6ACBD074C}" destId="{0C14B7E3-3743-4AF3-84D3-217AA5BBDAFA}" srcOrd="0" destOrd="0" parTransId="{675C3C7D-515B-4DB0-B58D-957089B5852F}" sibTransId="{25F8AF04-A3F2-4007-BCE3-B0C30D12F49C}"/>
    <dgm:cxn modelId="{BB284B7E-7EEE-4E01-B71E-6BB942F3B5C2}" type="presOf" srcId="{291C71A5-3FDE-4C0A-BD7C-163D9939F022}" destId="{4A58C925-976C-48AA-BFF7-46BFC101359B}" srcOrd="0" destOrd="0" presId="urn:microsoft.com/office/officeart/2005/8/layout/default"/>
    <dgm:cxn modelId="{AF9A7487-0455-45F5-AAED-812B93F8D759}" type="presOf" srcId="{7D76BE97-1B36-4A30-97CD-32D6ACBD074C}" destId="{66A81A86-85E4-4341-9DFE-105A09F3C97B}" srcOrd="0" destOrd="0" presId="urn:microsoft.com/office/officeart/2005/8/layout/default"/>
    <dgm:cxn modelId="{F8A1E98A-9C36-4800-ABD9-520F7BCDD769}" type="presOf" srcId="{35FB6D0F-A122-43F0-833B-38858D11F251}" destId="{6F61B24E-7F14-417B-917D-96A395DE255A}" srcOrd="0" destOrd="0" presId="urn:microsoft.com/office/officeart/2005/8/layout/default"/>
    <dgm:cxn modelId="{939D88B6-C08E-49F1-9C5B-55E2C7F581EC}" type="presOf" srcId="{66C98621-EB69-459F-A835-E110FEDD742A}" destId="{016086BE-3F33-4301-8B2C-0D48AAA0E051}" srcOrd="0" destOrd="0" presId="urn:microsoft.com/office/officeart/2005/8/layout/default"/>
    <dgm:cxn modelId="{F05A9CBA-A156-4982-B023-73C3FDBE7E03}" type="presOf" srcId="{01264CD2-AE79-4085-B053-D7D73D82E3DD}" destId="{251FE23C-24BE-4EB5-931B-93EFA2429D4A}" srcOrd="0" destOrd="0" presId="urn:microsoft.com/office/officeart/2005/8/layout/default"/>
    <dgm:cxn modelId="{730D53F7-A039-4D58-B715-1D487370B9C2}" srcId="{7D76BE97-1B36-4A30-97CD-32D6ACBD074C}" destId="{35FB6D0F-A122-43F0-833B-38858D11F251}" srcOrd="5" destOrd="0" parTransId="{890FAE36-05B0-4498-B163-145F80BB0893}" sibTransId="{D0280392-0767-4E7A-A938-7759F8E21423}"/>
    <dgm:cxn modelId="{F534D94B-04DE-4F51-BE21-7FF42F0A3481}" type="presParOf" srcId="{66A81A86-85E4-4341-9DFE-105A09F3C97B}" destId="{252B8047-8C55-4E93-BA78-72214FAA1B48}" srcOrd="0" destOrd="0" presId="urn:microsoft.com/office/officeart/2005/8/layout/default"/>
    <dgm:cxn modelId="{A75377B0-0696-4EF1-B9F0-ED696978CE10}" type="presParOf" srcId="{66A81A86-85E4-4341-9DFE-105A09F3C97B}" destId="{4154F944-23B3-4233-B62F-88682AECE5E5}" srcOrd="1" destOrd="0" presId="urn:microsoft.com/office/officeart/2005/8/layout/default"/>
    <dgm:cxn modelId="{EBAE64F8-8BCB-4D6F-B03D-599F7FB259B5}" type="presParOf" srcId="{66A81A86-85E4-4341-9DFE-105A09F3C97B}" destId="{1FD64C22-63D0-4DCA-BCD6-56A674A95E64}" srcOrd="2" destOrd="0" presId="urn:microsoft.com/office/officeart/2005/8/layout/default"/>
    <dgm:cxn modelId="{FBBEB30A-B022-46A1-A5FC-9461A8564834}" type="presParOf" srcId="{66A81A86-85E4-4341-9DFE-105A09F3C97B}" destId="{F8697B2B-A4E8-435F-9388-700D5EF6E220}" srcOrd="3" destOrd="0" presId="urn:microsoft.com/office/officeart/2005/8/layout/default"/>
    <dgm:cxn modelId="{3D11E4BE-1014-4A9C-BD3A-25775B88BE87}" type="presParOf" srcId="{66A81A86-85E4-4341-9DFE-105A09F3C97B}" destId="{016086BE-3F33-4301-8B2C-0D48AAA0E051}" srcOrd="4" destOrd="0" presId="urn:microsoft.com/office/officeart/2005/8/layout/default"/>
    <dgm:cxn modelId="{AFE13BDF-3B99-4389-B3A2-AE8C72B98B0E}" type="presParOf" srcId="{66A81A86-85E4-4341-9DFE-105A09F3C97B}" destId="{28609604-7E12-4D85-9B2A-32D679C91728}" srcOrd="5" destOrd="0" presId="urn:microsoft.com/office/officeart/2005/8/layout/default"/>
    <dgm:cxn modelId="{E7882895-84F5-454E-818D-48D74657FBD0}" type="presParOf" srcId="{66A81A86-85E4-4341-9DFE-105A09F3C97B}" destId="{251FE23C-24BE-4EB5-931B-93EFA2429D4A}" srcOrd="6" destOrd="0" presId="urn:microsoft.com/office/officeart/2005/8/layout/default"/>
    <dgm:cxn modelId="{1B9C8C48-914D-4877-B7FA-4BFCF019A803}" type="presParOf" srcId="{66A81A86-85E4-4341-9DFE-105A09F3C97B}" destId="{7224028A-CF61-4100-BC92-1B1D2A48DCA5}" srcOrd="7" destOrd="0" presId="urn:microsoft.com/office/officeart/2005/8/layout/default"/>
    <dgm:cxn modelId="{1E79D65C-DC6B-455F-90B8-5EC71006B963}" type="presParOf" srcId="{66A81A86-85E4-4341-9DFE-105A09F3C97B}" destId="{4A58C925-976C-48AA-BFF7-46BFC101359B}" srcOrd="8" destOrd="0" presId="urn:microsoft.com/office/officeart/2005/8/layout/default"/>
    <dgm:cxn modelId="{A879BCA6-3072-48FB-80A5-875C235081D3}" type="presParOf" srcId="{66A81A86-85E4-4341-9DFE-105A09F3C97B}" destId="{97086219-9FAB-490A-9334-809D0C2ED94F}" srcOrd="9" destOrd="0" presId="urn:microsoft.com/office/officeart/2005/8/layout/default"/>
    <dgm:cxn modelId="{A29CDF36-5F80-4DD0-85E0-16A38BEE0027}" type="presParOf" srcId="{66A81A86-85E4-4341-9DFE-105A09F3C97B}" destId="{6F61B24E-7F14-417B-917D-96A395DE255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16249F-93DD-4E90-9631-52C494F7FFF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863AFF-8A5E-4C84-B7E7-F8F382105F8B}">
      <dgm:prSet/>
      <dgm:spPr/>
      <dgm:t>
        <a:bodyPr/>
        <a:lstStyle/>
        <a:p>
          <a:r>
            <a:rPr lang="fi-FI"/>
            <a:t>Kädet desinfioidaan</a:t>
          </a:r>
          <a:endParaRPr lang="en-US"/>
        </a:p>
      </dgm:t>
    </dgm:pt>
    <dgm:pt modelId="{DBE83063-7CC8-41DC-B333-3C41ADC749FB}" type="parTrans" cxnId="{84F859F4-E578-47E5-9FF0-9E060A7C36F4}">
      <dgm:prSet/>
      <dgm:spPr/>
      <dgm:t>
        <a:bodyPr/>
        <a:lstStyle/>
        <a:p>
          <a:endParaRPr lang="en-US"/>
        </a:p>
      </dgm:t>
    </dgm:pt>
    <dgm:pt modelId="{C658981F-F7E3-49B0-961E-6AFDF582F18E}" type="sibTrans" cxnId="{84F859F4-E578-47E5-9FF0-9E060A7C36F4}">
      <dgm:prSet/>
      <dgm:spPr/>
      <dgm:t>
        <a:bodyPr/>
        <a:lstStyle/>
        <a:p>
          <a:endParaRPr lang="en-US"/>
        </a:p>
      </dgm:t>
    </dgm:pt>
    <dgm:pt modelId="{7C0369E3-3E57-4525-AF8D-A968CCB570B2}">
      <dgm:prSet/>
      <dgm:spPr/>
      <dgm:t>
        <a:bodyPr/>
        <a:lstStyle/>
        <a:p>
          <a:r>
            <a:rPr lang="fi-FI"/>
            <a:t>Ennen haavanhoitovälineiden keräämistä</a:t>
          </a:r>
          <a:endParaRPr lang="en-US"/>
        </a:p>
      </dgm:t>
    </dgm:pt>
    <dgm:pt modelId="{5B0D27DA-2A08-4794-A44E-C0D1EBF4E3A3}" type="parTrans" cxnId="{BDD9E125-0BE6-4C79-BA37-4D718DB7FD81}">
      <dgm:prSet/>
      <dgm:spPr/>
      <dgm:t>
        <a:bodyPr/>
        <a:lstStyle/>
        <a:p>
          <a:endParaRPr lang="en-US"/>
        </a:p>
      </dgm:t>
    </dgm:pt>
    <dgm:pt modelId="{05B078B6-A4ED-43CB-908B-4BBBDE0C6D45}" type="sibTrans" cxnId="{BDD9E125-0BE6-4C79-BA37-4D718DB7FD81}">
      <dgm:prSet/>
      <dgm:spPr/>
      <dgm:t>
        <a:bodyPr/>
        <a:lstStyle/>
        <a:p>
          <a:endParaRPr lang="en-US"/>
        </a:p>
      </dgm:t>
    </dgm:pt>
    <dgm:pt modelId="{49E5F71B-F8C9-4C75-9E5D-836F685A37D0}">
      <dgm:prSet/>
      <dgm:spPr/>
      <dgm:t>
        <a:bodyPr/>
        <a:lstStyle/>
        <a:p>
          <a:r>
            <a:rPr lang="fi-FI"/>
            <a:t>Ennen suojakäsineiden pukemista ja riisumisen jälkeen</a:t>
          </a:r>
          <a:endParaRPr lang="en-US"/>
        </a:p>
      </dgm:t>
    </dgm:pt>
    <dgm:pt modelId="{5240ACFC-BAB9-45A5-9B2F-D104DBC20AC7}" type="parTrans" cxnId="{A60BF748-9BC5-47AF-B7A5-673DBF31C189}">
      <dgm:prSet/>
      <dgm:spPr/>
      <dgm:t>
        <a:bodyPr/>
        <a:lstStyle/>
        <a:p>
          <a:endParaRPr lang="en-US"/>
        </a:p>
      </dgm:t>
    </dgm:pt>
    <dgm:pt modelId="{34997FF5-D2C1-4E51-89AB-67BDD3EBE241}" type="sibTrans" cxnId="{A60BF748-9BC5-47AF-B7A5-673DBF31C189}">
      <dgm:prSet/>
      <dgm:spPr/>
      <dgm:t>
        <a:bodyPr/>
        <a:lstStyle/>
        <a:p>
          <a:endParaRPr lang="en-US"/>
        </a:p>
      </dgm:t>
    </dgm:pt>
    <dgm:pt modelId="{3A04180B-599C-42E8-A09E-6233A70DF630}">
      <dgm:prSet/>
      <dgm:spPr/>
      <dgm:t>
        <a:bodyPr/>
        <a:lstStyle/>
        <a:p>
          <a:r>
            <a:rPr lang="fi-FI"/>
            <a:t>Suojakäsineiden vaihdon yhteydessä</a:t>
          </a:r>
          <a:endParaRPr lang="en-US"/>
        </a:p>
      </dgm:t>
    </dgm:pt>
    <dgm:pt modelId="{312259ED-55D9-4CA4-B10B-1BFDF61CAD75}" type="parTrans" cxnId="{9FD265E2-7CE0-4651-8948-DBADE399E521}">
      <dgm:prSet/>
      <dgm:spPr/>
      <dgm:t>
        <a:bodyPr/>
        <a:lstStyle/>
        <a:p>
          <a:endParaRPr lang="en-US"/>
        </a:p>
      </dgm:t>
    </dgm:pt>
    <dgm:pt modelId="{09F15D3A-F018-4EA4-9C25-542B6D641251}" type="sibTrans" cxnId="{9FD265E2-7CE0-4651-8948-DBADE399E521}">
      <dgm:prSet/>
      <dgm:spPr/>
      <dgm:t>
        <a:bodyPr/>
        <a:lstStyle/>
        <a:p>
          <a:endParaRPr lang="en-US"/>
        </a:p>
      </dgm:t>
    </dgm:pt>
    <dgm:pt modelId="{FF204E7F-A9A3-4F17-801B-44A9E3D56654}">
      <dgm:prSet/>
      <dgm:spPr/>
      <dgm:t>
        <a:bodyPr/>
        <a:lstStyle/>
        <a:p>
          <a:r>
            <a:rPr lang="fi-FI"/>
            <a:t>Huolehdi, että käsihuuhdetta ja suojakäsineitä on helposti saatavilla</a:t>
          </a:r>
          <a:endParaRPr lang="en-US"/>
        </a:p>
      </dgm:t>
    </dgm:pt>
    <dgm:pt modelId="{33EB0B47-6180-4BFE-BC87-1B11AC97181F}" type="parTrans" cxnId="{D6DCD60B-25E6-4184-9BE7-DDEB372A0E3B}">
      <dgm:prSet/>
      <dgm:spPr/>
      <dgm:t>
        <a:bodyPr/>
        <a:lstStyle/>
        <a:p>
          <a:endParaRPr lang="en-US"/>
        </a:p>
      </dgm:t>
    </dgm:pt>
    <dgm:pt modelId="{149C7CE3-EECB-4351-A942-226CA21F022F}" type="sibTrans" cxnId="{D6DCD60B-25E6-4184-9BE7-DDEB372A0E3B}">
      <dgm:prSet/>
      <dgm:spPr/>
      <dgm:t>
        <a:bodyPr/>
        <a:lstStyle/>
        <a:p>
          <a:endParaRPr lang="en-US"/>
        </a:p>
      </dgm:t>
    </dgm:pt>
    <dgm:pt modelId="{84C40A4B-3A01-4C2B-952D-48963FFC9BB6}" type="pres">
      <dgm:prSet presAssocID="{DB16249F-93DD-4E90-9631-52C494F7FFF2}" presName="linear" presStyleCnt="0">
        <dgm:presLayoutVars>
          <dgm:dir/>
          <dgm:animLvl val="lvl"/>
          <dgm:resizeHandles val="exact"/>
        </dgm:presLayoutVars>
      </dgm:prSet>
      <dgm:spPr/>
    </dgm:pt>
    <dgm:pt modelId="{AF15BC4B-C826-49E5-9869-E31806E7DA82}" type="pres">
      <dgm:prSet presAssocID="{24863AFF-8A5E-4C84-B7E7-F8F382105F8B}" presName="parentLin" presStyleCnt="0"/>
      <dgm:spPr/>
    </dgm:pt>
    <dgm:pt modelId="{B2605FF1-0A7A-40C7-93E9-5C02D676BE38}" type="pres">
      <dgm:prSet presAssocID="{24863AFF-8A5E-4C84-B7E7-F8F382105F8B}" presName="parentLeftMargin" presStyleLbl="node1" presStyleIdx="0" presStyleCnt="2"/>
      <dgm:spPr/>
    </dgm:pt>
    <dgm:pt modelId="{822E5557-F4C2-4D93-BD34-F5E7B61906B8}" type="pres">
      <dgm:prSet presAssocID="{24863AFF-8A5E-4C84-B7E7-F8F382105F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95F887D-1AA4-400F-BDA3-38458C845017}" type="pres">
      <dgm:prSet presAssocID="{24863AFF-8A5E-4C84-B7E7-F8F382105F8B}" presName="negativeSpace" presStyleCnt="0"/>
      <dgm:spPr/>
    </dgm:pt>
    <dgm:pt modelId="{42FD9A7E-53CC-4FF1-877F-9B236E5726E4}" type="pres">
      <dgm:prSet presAssocID="{24863AFF-8A5E-4C84-B7E7-F8F382105F8B}" presName="childText" presStyleLbl="conFgAcc1" presStyleIdx="0" presStyleCnt="2">
        <dgm:presLayoutVars>
          <dgm:bulletEnabled val="1"/>
        </dgm:presLayoutVars>
      </dgm:prSet>
      <dgm:spPr/>
    </dgm:pt>
    <dgm:pt modelId="{71C89278-FBE4-4FEE-B2D5-D67C80C5DD62}" type="pres">
      <dgm:prSet presAssocID="{C658981F-F7E3-49B0-961E-6AFDF582F18E}" presName="spaceBetweenRectangles" presStyleCnt="0"/>
      <dgm:spPr/>
    </dgm:pt>
    <dgm:pt modelId="{B9F10020-075D-45EB-87B2-4027B1EC43E6}" type="pres">
      <dgm:prSet presAssocID="{FF204E7F-A9A3-4F17-801B-44A9E3D56654}" presName="parentLin" presStyleCnt="0"/>
      <dgm:spPr/>
    </dgm:pt>
    <dgm:pt modelId="{196F2449-BDB0-4574-9EB6-04C81BE1CB3F}" type="pres">
      <dgm:prSet presAssocID="{FF204E7F-A9A3-4F17-801B-44A9E3D56654}" presName="parentLeftMargin" presStyleLbl="node1" presStyleIdx="0" presStyleCnt="2"/>
      <dgm:spPr/>
    </dgm:pt>
    <dgm:pt modelId="{7CFDB357-E1E9-48BC-8DCC-EED671755CD4}" type="pres">
      <dgm:prSet presAssocID="{FF204E7F-A9A3-4F17-801B-44A9E3D5665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AEF8EAB-041D-4725-B56F-84F2A4EC6E3A}" type="pres">
      <dgm:prSet presAssocID="{FF204E7F-A9A3-4F17-801B-44A9E3D56654}" presName="negativeSpace" presStyleCnt="0"/>
      <dgm:spPr/>
    </dgm:pt>
    <dgm:pt modelId="{72D658E1-B58C-4ED0-9BC2-7BED77F3C5C4}" type="pres">
      <dgm:prSet presAssocID="{FF204E7F-A9A3-4F17-801B-44A9E3D5665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6DCD60B-25E6-4184-9BE7-DDEB372A0E3B}" srcId="{DB16249F-93DD-4E90-9631-52C494F7FFF2}" destId="{FF204E7F-A9A3-4F17-801B-44A9E3D56654}" srcOrd="1" destOrd="0" parTransId="{33EB0B47-6180-4BFE-BC87-1B11AC97181F}" sibTransId="{149C7CE3-EECB-4351-A942-226CA21F022F}"/>
    <dgm:cxn modelId="{3FDBDB12-FCC5-4548-AB05-BA8C8090DEB8}" type="presOf" srcId="{FF204E7F-A9A3-4F17-801B-44A9E3D56654}" destId="{7CFDB357-E1E9-48BC-8DCC-EED671755CD4}" srcOrd="1" destOrd="0" presId="urn:microsoft.com/office/officeart/2005/8/layout/list1"/>
    <dgm:cxn modelId="{BDD9E125-0BE6-4C79-BA37-4D718DB7FD81}" srcId="{24863AFF-8A5E-4C84-B7E7-F8F382105F8B}" destId="{7C0369E3-3E57-4525-AF8D-A968CCB570B2}" srcOrd="0" destOrd="0" parTransId="{5B0D27DA-2A08-4794-A44E-C0D1EBF4E3A3}" sibTransId="{05B078B6-A4ED-43CB-908B-4BBBDE0C6D45}"/>
    <dgm:cxn modelId="{4007E02E-CF51-4A92-A4E9-7568DB81695D}" type="presOf" srcId="{24863AFF-8A5E-4C84-B7E7-F8F382105F8B}" destId="{B2605FF1-0A7A-40C7-93E9-5C02D676BE38}" srcOrd="0" destOrd="0" presId="urn:microsoft.com/office/officeart/2005/8/layout/list1"/>
    <dgm:cxn modelId="{A60BF748-9BC5-47AF-B7A5-673DBF31C189}" srcId="{24863AFF-8A5E-4C84-B7E7-F8F382105F8B}" destId="{49E5F71B-F8C9-4C75-9E5D-836F685A37D0}" srcOrd="1" destOrd="0" parTransId="{5240ACFC-BAB9-45A5-9B2F-D104DBC20AC7}" sibTransId="{34997FF5-D2C1-4E51-89AB-67BDD3EBE241}"/>
    <dgm:cxn modelId="{A2A78C50-006E-480E-9F80-B4968CD49DFD}" type="presOf" srcId="{24863AFF-8A5E-4C84-B7E7-F8F382105F8B}" destId="{822E5557-F4C2-4D93-BD34-F5E7B61906B8}" srcOrd="1" destOrd="0" presId="urn:microsoft.com/office/officeart/2005/8/layout/list1"/>
    <dgm:cxn modelId="{0B38799A-4783-40BD-9779-2F3C33C9171B}" type="presOf" srcId="{DB16249F-93DD-4E90-9631-52C494F7FFF2}" destId="{84C40A4B-3A01-4C2B-952D-48963FFC9BB6}" srcOrd="0" destOrd="0" presId="urn:microsoft.com/office/officeart/2005/8/layout/list1"/>
    <dgm:cxn modelId="{E6745F9B-EA8B-4AEC-89D8-FBBCF6A4EC50}" type="presOf" srcId="{FF204E7F-A9A3-4F17-801B-44A9E3D56654}" destId="{196F2449-BDB0-4574-9EB6-04C81BE1CB3F}" srcOrd="0" destOrd="0" presId="urn:microsoft.com/office/officeart/2005/8/layout/list1"/>
    <dgm:cxn modelId="{ABBE79CB-D1A5-4E8F-9BDA-FBDA43572CAB}" type="presOf" srcId="{49E5F71B-F8C9-4C75-9E5D-836F685A37D0}" destId="{42FD9A7E-53CC-4FF1-877F-9B236E5726E4}" srcOrd="0" destOrd="1" presId="urn:microsoft.com/office/officeart/2005/8/layout/list1"/>
    <dgm:cxn modelId="{DD6C0ACF-F833-4565-AF28-608319C521F9}" type="presOf" srcId="{3A04180B-599C-42E8-A09E-6233A70DF630}" destId="{42FD9A7E-53CC-4FF1-877F-9B236E5726E4}" srcOrd="0" destOrd="2" presId="urn:microsoft.com/office/officeart/2005/8/layout/list1"/>
    <dgm:cxn modelId="{E1072DD8-AE7C-4E28-9FE2-34EAE2FF5290}" type="presOf" srcId="{7C0369E3-3E57-4525-AF8D-A968CCB570B2}" destId="{42FD9A7E-53CC-4FF1-877F-9B236E5726E4}" srcOrd="0" destOrd="0" presId="urn:microsoft.com/office/officeart/2005/8/layout/list1"/>
    <dgm:cxn modelId="{9FD265E2-7CE0-4651-8948-DBADE399E521}" srcId="{24863AFF-8A5E-4C84-B7E7-F8F382105F8B}" destId="{3A04180B-599C-42E8-A09E-6233A70DF630}" srcOrd="2" destOrd="0" parTransId="{312259ED-55D9-4CA4-B10B-1BFDF61CAD75}" sibTransId="{09F15D3A-F018-4EA4-9C25-542B6D641251}"/>
    <dgm:cxn modelId="{84F859F4-E578-47E5-9FF0-9E060A7C36F4}" srcId="{DB16249F-93DD-4E90-9631-52C494F7FFF2}" destId="{24863AFF-8A5E-4C84-B7E7-F8F382105F8B}" srcOrd="0" destOrd="0" parTransId="{DBE83063-7CC8-41DC-B333-3C41ADC749FB}" sibTransId="{C658981F-F7E3-49B0-961E-6AFDF582F18E}"/>
    <dgm:cxn modelId="{0A4E1E73-E036-42F0-9ABA-684182C2185A}" type="presParOf" srcId="{84C40A4B-3A01-4C2B-952D-48963FFC9BB6}" destId="{AF15BC4B-C826-49E5-9869-E31806E7DA82}" srcOrd="0" destOrd="0" presId="urn:microsoft.com/office/officeart/2005/8/layout/list1"/>
    <dgm:cxn modelId="{C1D5079C-D8F4-4DE3-85A9-0416D96FB249}" type="presParOf" srcId="{AF15BC4B-C826-49E5-9869-E31806E7DA82}" destId="{B2605FF1-0A7A-40C7-93E9-5C02D676BE38}" srcOrd="0" destOrd="0" presId="urn:microsoft.com/office/officeart/2005/8/layout/list1"/>
    <dgm:cxn modelId="{3C33A994-A04A-46BB-83FF-47CFF4C4E442}" type="presParOf" srcId="{AF15BC4B-C826-49E5-9869-E31806E7DA82}" destId="{822E5557-F4C2-4D93-BD34-F5E7B61906B8}" srcOrd="1" destOrd="0" presId="urn:microsoft.com/office/officeart/2005/8/layout/list1"/>
    <dgm:cxn modelId="{72B80A77-D3AF-4DF8-9C8C-B79D6845F2D0}" type="presParOf" srcId="{84C40A4B-3A01-4C2B-952D-48963FFC9BB6}" destId="{D95F887D-1AA4-400F-BDA3-38458C845017}" srcOrd="1" destOrd="0" presId="urn:microsoft.com/office/officeart/2005/8/layout/list1"/>
    <dgm:cxn modelId="{F892F333-17A2-43EC-9117-CFB5D429991C}" type="presParOf" srcId="{84C40A4B-3A01-4C2B-952D-48963FFC9BB6}" destId="{42FD9A7E-53CC-4FF1-877F-9B236E5726E4}" srcOrd="2" destOrd="0" presId="urn:microsoft.com/office/officeart/2005/8/layout/list1"/>
    <dgm:cxn modelId="{49CBEED0-B783-4930-B12F-567BA12F36FC}" type="presParOf" srcId="{84C40A4B-3A01-4C2B-952D-48963FFC9BB6}" destId="{71C89278-FBE4-4FEE-B2D5-D67C80C5DD62}" srcOrd="3" destOrd="0" presId="urn:microsoft.com/office/officeart/2005/8/layout/list1"/>
    <dgm:cxn modelId="{95D807A5-96A5-48F7-8FE5-16AEA93DF102}" type="presParOf" srcId="{84C40A4B-3A01-4C2B-952D-48963FFC9BB6}" destId="{B9F10020-075D-45EB-87B2-4027B1EC43E6}" srcOrd="4" destOrd="0" presId="urn:microsoft.com/office/officeart/2005/8/layout/list1"/>
    <dgm:cxn modelId="{16AF7E8C-BB63-44D0-90B3-C354B46DA39A}" type="presParOf" srcId="{B9F10020-075D-45EB-87B2-4027B1EC43E6}" destId="{196F2449-BDB0-4574-9EB6-04C81BE1CB3F}" srcOrd="0" destOrd="0" presId="urn:microsoft.com/office/officeart/2005/8/layout/list1"/>
    <dgm:cxn modelId="{71A45D8B-2E1C-43A4-A219-C5CEAEDF217C}" type="presParOf" srcId="{B9F10020-075D-45EB-87B2-4027B1EC43E6}" destId="{7CFDB357-E1E9-48BC-8DCC-EED671755CD4}" srcOrd="1" destOrd="0" presId="urn:microsoft.com/office/officeart/2005/8/layout/list1"/>
    <dgm:cxn modelId="{706E553A-FC6A-4803-85C5-BB09C112DE83}" type="presParOf" srcId="{84C40A4B-3A01-4C2B-952D-48963FFC9BB6}" destId="{6AEF8EAB-041D-4725-B56F-84F2A4EC6E3A}" srcOrd="5" destOrd="0" presId="urn:microsoft.com/office/officeart/2005/8/layout/list1"/>
    <dgm:cxn modelId="{0382F84F-C441-4F7A-A869-FBE6CAFDC169}" type="presParOf" srcId="{84C40A4B-3A01-4C2B-952D-48963FFC9BB6}" destId="{72D658E1-B58C-4ED0-9BC2-7BED77F3C5C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D3EAD8-A7CD-41C1-983E-7636C99B6DD2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8AC861F-57F1-47AC-BF6F-41E620231416}">
      <dgm:prSet/>
      <dgm:spPr/>
      <dgm:t>
        <a:bodyPr/>
        <a:lstStyle/>
        <a:p>
          <a:r>
            <a:rPr lang="fi-FI"/>
            <a:t>Kertakäyttöiset </a:t>
          </a:r>
          <a:endParaRPr lang="en-US"/>
        </a:p>
      </dgm:t>
    </dgm:pt>
    <dgm:pt modelId="{092606E3-74F7-43EC-84DE-8E6D4164A30D}" type="parTrans" cxnId="{7986B23F-FC5C-4A7C-AEFB-06FE2374705E}">
      <dgm:prSet/>
      <dgm:spPr/>
      <dgm:t>
        <a:bodyPr/>
        <a:lstStyle/>
        <a:p>
          <a:endParaRPr lang="en-US"/>
        </a:p>
      </dgm:t>
    </dgm:pt>
    <dgm:pt modelId="{2B09761C-84A2-4C07-8E88-7D130D0E0AE2}" type="sibTrans" cxnId="{7986B23F-FC5C-4A7C-AEFB-06FE2374705E}">
      <dgm:prSet/>
      <dgm:spPr/>
      <dgm:t>
        <a:bodyPr/>
        <a:lstStyle/>
        <a:p>
          <a:endParaRPr lang="en-US"/>
        </a:p>
      </dgm:t>
    </dgm:pt>
    <dgm:pt modelId="{D5F45ABA-321D-41A1-88F0-D372EC8FE283}">
      <dgm:prSet/>
      <dgm:spPr/>
      <dgm:t>
        <a:bodyPr/>
        <a:lstStyle/>
        <a:p>
          <a:r>
            <a:rPr lang="fi-FI"/>
            <a:t>suojakäsineet</a:t>
          </a:r>
          <a:endParaRPr lang="en-US"/>
        </a:p>
      </dgm:t>
    </dgm:pt>
    <dgm:pt modelId="{9096A974-2379-4D63-BE33-3CEE640A916A}" type="parTrans" cxnId="{391F0D1C-4513-4D88-93E8-1D74ED8F8A08}">
      <dgm:prSet/>
      <dgm:spPr/>
      <dgm:t>
        <a:bodyPr/>
        <a:lstStyle/>
        <a:p>
          <a:endParaRPr lang="en-US"/>
        </a:p>
      </dgm:t>
    </dgm:pt>
    <dgm:pt modelId="{EAD3A283-72F1-4D32-BD0C-4D1A3B119ECA}" type="sibTrans" cxnId="{391F0D1C-4513-4D88-93E8-1D74ED8F8A08}">
      <dgm:prSet/>
      <dgm:spPr/>
      <dgm:t>
        <a:bodyPr/>
        <a:lstStyle/>
        <a:p>
          <a:endParaRPr lang="en-US"/>
        </a:p>
      </dgm:t>
    </dgm:pt>
    <dgm:pt modelId="{4E69AAB4-D75D-4267-9B4F-1B0AC2E2FDE0}">
      <dgm:prSet/>
      <dgm:spPr/>
      <dgm:t>
        <a:bodyPr/>
        <a:lstStyle/>
        <a:p>
          <a:r>
            <a:rPr lang="fi-FI"/>
            <a:t>kirurginen suu-nenäsuojus</a:t>
          </a:r>
          <a:endParaRPr lang="en-US"/>
        </a:p>
      </dgm:t>
    </dgm:pt>
    <dgm:pt modelId="{0623906A-2828-493A-A244-EDD7EF8D06FA}" type="parTrans" cxnId="{6BB8B391-25B1-4B3D-BB3F-EF32A20EE688}">
      <dgm:prSet/>
      <dgm:spPr/>
      <dgm:t>
        <a:bodyPr/>
        <a:lstStyle/>
        <a:p>
          <a:endParaRPr lang="en-US"/>
        </a:p>
      </dgm:t>
    </dgm:pt>
    <dgm:pt modelId="{D0E26BFD-EEB7-4DA4-9EF9-152D59DA108B}" type="sibTrans" cxnId="{6BB8B391-25B1-4B3D-BB3F-EF32A20EE688}">
      <dgm:prSet/>
      <dgm:spPr/>
      <dgm:t>
        <a:bodyPr/>
        <a:lstStyle/>
        <a:p>
          <a:endParaRPr lang="en-US"/>
        </a:p>
      </dgm:t>
    </dgm:pt>
    <dgm:pt modelId="{510F41BC-A606-429D-A862-02D42761C703}">
      <dgm:prSet/>
      <dgm:spPr/>
      <dgm:t>
        <a:bodyPr/>
        <a:lstStyle/>
        <a:p>
          <a:r>
            <a:rPr lang="fi-FI"/>
            <a:t>suojalasit/ visiirimaski tai kokokasvovisiiri</a:t>
          </a:r>
          <a:endParaRPr lang="en-US"/>
        </a:p>
      </dgm:t>
    </dgm:pt>
    <dgm:pt modelId="{0B9CBBB4-DDAB-4F36-8D09-DDB3528BF3A2}" type="parTrans" cxnId="{433BCD5B-B235-43C9-BF6A-EC04C9476CCC}">
      <dgm:prSet/>
      <dgm:spPr/>
      <dgm:t>
        <a:bodyPr/>
        <a:lstStyle/>
        <a:p>
          <a:endParaRPr lang="en-US"/>
        </a:p>
      </dgm:t>
    </dgm:pt>
    <dgm:pt modelId="{262414B5-F07A-4E41-9841-E4445001ECB3}" type="sibTrans" cxnId="{433BCD5B-B235-43C9-BF6A-EC04C9476CCC}">
      <dgm:prSet/>
      <dgm:spPr/>
      <dgm:t>
        <a:bodyPr/>
        <a:lstStyle/>
        <a:p>
          <a:endParaRPr lang="en-US"/>
        </a:p>
      </dgm:t>
    </dgm:pt>
    <dgm:pt modelId="{FDD111D3-EDF5-4E3B-B061-A26A71B64F64}">
      <dgm:prSet/>
      <dgm:spPr/>
      <dgm:t>
        <a:bodyPr/>
        <a:lstStyle/>
        <a:p>
          <a:r>
            <a:rPr lang="fi-FI" dirty="0"/>
            <a:t>pitkähihainen suojatakki/ suojaesiliina</a:t>
          </a:r>
          <a:endParaRPr lang="en-US" dirty="0"/>
        </a:p>
      </dgm:t>
    </dgm:pt>
    <dgm:pt modelId="{9E49D004-1CB2-43BD-8149-5E13945E03EE}" type="parTrans" cxnId="{FCCDE932-9FE4-4628-8F60-04F43ABCE6D1}">
      <dgm:prSet/>
      <dgm:spPr/>
      <dgm:t>
        <a:bodyPr/>
        <a:lstStyle/>
        <a:p>
          <a:endParaRPr lang="en-US"/>
        </a:p>
      </dgm:t>
    </dgm:pt>
    <dgm:pt modelId="{96551DEF-8CBE-4A35-92FB-F7F321A2D6CF}" type="sibTrans" cxnId="{FCCDE932-9FE4-4628-8F60-04F43ABCE6D1}">
      <dgm:prSet/>
      <dgm:spPr/>
      <dgm:t>
        <a:bodyPr/>
        <a:lstStyle/>
        <a:p>
          <a:endParaRPr lang="en-US"/>
        </a:p>
      </dgm:t>
    </dgm:pt>
    <dgm:pt modelId="{3905D5A0-C8EC-48C8-8F6B-85521B84149B}">
      <dgm:prSet/>
      <dgm:spPr/>
      <dgm:t>
        <a:bodyPr/>
        <a:lstStyle/>
        <a:p>
          <a:r>
            <a:rPr lang="fi-FI" dirty="0"/>
            <a:t>Jos pelkkä haavasidosten vaihto riittää, voit arvioida suojainten tarvetta tilannekohtaisesti, </a:t>
          </a:r>
          <a:r>
            <a:rPr lang="fi-FI" b="1" dirty="0"/>
            <a:t>kuitenkin tarvitset vähintään suojakäsineet</a:t>
          </a:r>
          <a:endParaRPr lang="en-US" b="1" dirty="0"/>
        </a:p>
      </dgm:t>
    </dgm:pt>
    <dgm:pt modelId="{D40A020E-DA28-40D4-AFDC-2587707BBF19}" type="parTrans" cxnId="{04D842B1-AACE-4822-A1B5-8EE2E8748953}">
      <dgm:prSet/>
      <dgm:spPr/>
      <dgm:t>
        <a:bodyPr/>
        <a:lstStyle/>
        <a:p>
          <a:endParaRPr lang="en-US"/>
        </a:p>
      </dgm:t>
    </dgm:pt>
    <dgm:pt modelId="{A9C95B83-7F9D-43ED-BA84-811794641843}" type="sibTrans" cxnId="{04D842B1-AACE-4822-A1B5-8EE2E8748953}">
      <dgm:prSet/>
      <dgm:spPr/>
      <dgm:t>
        <a:bodyPr/>
        <a:lstStyle/>
        <a:p>
          <a:endParaRPr lang="en-US"/>
        </a:p>
      </dgm:t>
    </dgm:pt>
    <dgm:pt modelId="{6A262FD0-8BEC-4E2B-882B-3420F950B819}" type="pres">
      <dgm:prSet presAssocID="{81D3EAD8-A7CD-41C1-983E-7636C99B6DD2}" presName="linear" presStyleCnt="0">
        <dgm:presLayoutVars>
          <dgm:animLvl val="lvl"/>
          <dgm:resizeHandles val="exact"/>
        </dgm:presLayoutVars>
      </dgm:prSet>
      <dgm:spPr/>
    </dgm:pt>
    <dgm:pt modelId="{166218DE-B701-4B38-8847-FDF7B3121477}" type="pres">
      <dgm:prSet presAssocID="{18AC861F-57F1-47AC-BF6F-41E6202314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0E064A-535F-46CC-BD5F-EBEE7CBBE8DA}" type="pres">
      <dgm:prSet presAssocID="{18AC861F-57F1-47AC-BF6F-41E620231416}" presName="childText" presStyleLbl="revTx" presStyleIdx="0" presStyleCnt="1">
        <dgm:presLayoutVars>
          <dgm:bulletEnabled val="1"/>
        </dgm:presLayoutVars>
      </dgm:prSet>
      <dgm:spPr/>
    </dgm:pt>
    <dgm:pt modelId="{26DC68DF-9A34-4FBE-BC36-B574D83D9CB4}" type="pres">
      <dgm:prSet presAssocID="{3905D5A0-C8EC-48C8-8F6B-85521B84149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91F0D1C-4513-4D88-93E8-1D74ED8F8A08}" srcId="{18AC861F-57F1-47AC-BF6F-41E620231416}" destId="{D5F45ABA-321D-41A1-88F0-D372EC8FE283}" srcOrd="0" destOrd="0" parTransId="{9096A974-2379-4D63-BE33-3CEE640A916A}" sibTransId="{EAD3A283-72F1-4D32-BD0C-4D1A3B119ECA}"/>
    <dgm:cxn modelId="{9C50E830-B07A-4594-9AE5-AD744579D90F}" type="presOf" srcId="{4E69AAB4-D75D-4267-9B4F-1B0AC2E2FDE0}" destId="{AA0E064A-535F-46CC-BD5F-EBEE7CBBE8DA}" srcOrd="0" destOrd="1" presId="urn:microsoft.com/office/officeart/2005/8/layout/vList2"/>
    <dgm:cxn modelId="{FCCDE932-9FE4-4628-8F60-04F43ABCE6D1}" srcId="{18AC861F-57F1-47AC-BF6F-41E620231416}" destId="{FDD111D3-EDF5-4E3B-B061-A26A71B64F64}" srcOrd="3" destOrd="0" parTransId="{9E49D004-1CB2-43BD-8149-5E13945E03EE}" sibTransId="{96551DEF-8CBE-4A35-92FB-F7F321A2D6CF}"/>
    <dgm:cxn modelId="{7986B23F-FC5C-4A7C-AEFB-06FE2374705E}" srcId="{81D3EAD8-A7CD-41C1-983E-7636C99B6DD2}" destId="{18AC861F-57F1-47AC-BF6F-41E620231416}" srcOrd="0" destOrd="0" parTransId="{092606E3-74F7-43EC-84DE-8E6D4164A30D}" sibTransId="{2B09761C-84A2-4C07-8E88-7D130D0E0AE2}"/>
    <dgm:cxn modelId="{433BCD5B-B235-43C9-BF6A-EC04C9476CCC}" srcId="{18AC861F-57F1-47AC-BF6F-41E620231416}" destId="{510F41BC-A606-429D-A862-02D42761C703}" srcOrd="2" destOrd="0" parTransId="{0B9CBBB4-DDAB-4F36-8D09-DDB3528BF3A2}" sibTransId="{262414B5-F07A-4E41-9841-E4445001ECB3}"/>
    <dgm:cxn modelId="{0E009B69-5FAB-46B8-818C-5400E14F92FF}" type="presOf" srcId="{18AC861F-57F1-47AC-BF6F-41E620231416}" destId="{166218DE-B701-4B38-8847-FDF7B3121477}" srcOrd="0" destOrd="0" presId="urn:microsoft.com/office/officeart/2005/8/layout/vList2"/>
    <dgm:cxn modelId="{8E04EF71-3872-45FF-A7E5-3FBE2F8B3861}" type="presOf" srcId="{3905D5A0-C8EC-48C8-8F6B-85521B84149B}" destId="{26DC68DF-9A34-4FBE-BC36-B574D83D9CB4}" srcOrd="0" destOrd="0" presId="urn:microsoft.com/office/officeart/2005/8/layout/vList2"/>
    <dgm:cxn modelId="{6BB8B391-25B1-4B3D-BB3F-EF32A20EE688}" srcId="{18AC861F-57F1-47AC-BF6F-41E620231416}" destId="{4E69AAB4-D75D-4267-9B4F-1B0AC2E2FDE0}" srcOrd="1" destOrd="0" parTransId="{0623906A-2828-493A-A244-EDD7EF8D06FA}" sibTransId="{D0E26BFD-EEB7-4DA4-9EF9-152D59DA108B}"/>
    <dgm:cxn modelId="{30E3B695-1312-47B0-AFAE-23AA0B14F07A}" type="presOf" srcId="{FDD111D3-EDF5-4E3B-B061-A26A71B64F64}" destId="{AA0E064A-535F-46CC-BD5F-EBEE7CBBE8DA}" srcOrd="0" destOrd="3" presId="urn:microsoft.com/office/officeart/2005/8/layout/vList2"/>
    <dgm:cxn modelId="{04D842B1-AACE-4822-A1B5-8EE2E8748953}" srcId="{81D3EAD8-A7CD-41C1-983E-7636C99B6DD2}" destId="{3905D5A0-C8EC-48C8-8F6B-85521B84149B}" srcOrd="1" destOrd="0" parTransId="{D40A020E-DA28-40D4-AFDC-2587707BBF19}" sibTransId="{A9C95B83-7F9D-43ED-BA84-811794641843}"/>
    <dgm:cxn modelId="{0B1729D5-7690-44DE-AE02-3652F1819448}" type="presOf" srcId="{510F41BC-A606-429D-A862-02D42761C703}" destId="{AA0E064A-535F-46CC-BD5F-EBEE7CBBE8DA}" srcOrd="0" destOrd="2" presId="urn:microsoft.com/office/officeart/2005/8/layout/vList2"/>
    <dgm:cxn modelId="{F920A6E4-6193-492B-892E-624733A330BA}" type="presOf" srcId="{81D3EAD8-A7CD-41C1-983E-7636C99B6DD2}" destId="{6A262FD0-8BEC-4E2B-882B-3420F950B819}" srcOrd="0" destOrd="0" presId="urn:microsoft.com/office/officeart/2005/8/layout/vList2"/>
    <dgm:cxn modelId="{68909AED-A087-473D-BE91-E7445CDE52D6}" type="presOf" srcId="{D5F45ABA-321D-41A1-88F0-D372EC8FE283}" destId="{AA0E064A-535F-46CC-BD5F-EBEE7CBBE8DA}" srcOrd="0" destOrd="0" presId="urn:microsoft.com/office/officeart/2005/8/layout/vList2"/>
    <dgm:cxn modelId="{53D0659A-B35C-4EC9-ADF9-FE2A23362153}" type="presParOf" srcId="{6A262FD0-8BEC-4E2B-882B-3420F950B819}" destId="{166218DE-B701-4B38-8847-FDF7B3121477}" srcOrd="0" destOrd="0" presId="urn:microsoft.com/office/officeart/2005/8/layout/vList2"/>
    <dgm:cxn modelId="{522B3798-DCE5-4ECE-BA8A-A13DF74872E3}" type="presParOf" srcId="{6A262FD0-8BEC-4E2B-882B-3420F950B819}" destId="{AA0E064A-535F-46CC-BD5F-EBEE7CBBE8DA}" srcOrd="1" destOrd="0" presId="urn:microsoft.com/office/officeart/2005/8/layout/vList2"/>
    <dgm:cxn modelId="{59256A00-6AE4-4FB9-A63D-CB8393EACABB}" type="presParOf" srcId="{6A262FD0-8BEC-4E2B-882B-3420F950B819}" destId="{26DC68DF-9A34-4FBE-BC36-B574D83D9C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B8047-8C55-4E93-BA78-72214FAA1B48}">
      <dsp:nvSpPr>
        <dsp:cNvPr id="0" name=""/>
        <dsp:cNvSpPr/>
      </dsp:nvSpPr>
      <dsp:spPr>
        <a:xfrm>
          <a:off x="681870" y="474"/>
          <a:ext cx="2859955" cy="1715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Käsihygienia</a:t>
          </a:r>
          <a:endParaRPr lang="en-US" sz="2500" kern="1200"/>
        </a:p>
      </dsp:txBody>
      <dsp:txXfrm>
        <a:off x="681870" y="474"/>
        <a:ext cx="2859955" cy="1715973"/>
      </dsp:txXfrm>
    </dsp:sp>
    <dsp:sp modelId="{1FD64C22-63D0-4DCA-BCD6-56A674A95E64}">
      <dsp:nvSpPr>
        <dsp:cNvPr id="0" name=""/>
        <dsp:cNvSpPr/>
      </dsp:nvSpPr>
      <dsp:spPr>
        <a:xfrm>
          <a:off x="3827822" y="474"/>
          <a:ext cx="2859955" cy="1715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Suojainten käyttö</a:t>
          </a:r>
          <a:endParaRPr lang="en-US" sz="2500" kern="1200"/>
        </a:p>
      </dsp:txBody>
      <dsp:txXfrm>
        <a:off x="3827822" y="474"/>
        <a:ext cx="2859955" cy="1715973"/>
      </dsp:txXfrm>
    </dsp:sp>
    <dsp:sp modelId="{016086BE-3F33-4301-8B2C-0D48AAA0E051}">
      <dsp:nvSpPr>
        <dsp:cNvPr id="0" name=""/>
        <dsp:cNvSpPr/>
      </dsp:nvSpPr>
      <dsp:spPr>
        <a:xfrm>
          <a:off x="6973773" y="474"/>
          <a:ext cx="2859955" cy="1715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Työskentelytavat</a:t>
          </a:r>
          <a:endParaRPr lang="en-US" sz="2500" kern="1200"/>
        </a:p>
      </dsp:txBody>
      <dsp:txXfrm>
        <a:off x="6973773" y="474"/>
        <a:ext cx="2859955" cy="1715973"/>
      </dsp:txXfrm>
    </dsp:sp>
    <dsp:sp modelId="{251FE23C-24BE-4EB5-931B-93EFA2429D4A}">
      <dsp:nvSpPr>
        <dsp:cNvPr id="0" name=""/>
        <dsp:cNvSpPr/>
      </dsp:nvSpPr>
      <dsp:spPr>
        <a:xfrm>
          <a:off x="681870" y="2002443"/>
          <a:ext cx="2859955" cy="1715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Hoito- ja tutkimusvälineiden huolto</a:t>
          </a:r>
          <a:endParaRPr lang="en-US" sz="2500" kern="1200"/>
        </a:p>
      </dsp:txBody>
      <dsp:txXfrm>
        <a:off x="681870" y="2002443"/>
        <a:ext cx="2859955" cy="1715973"/>
      </dsp:txXfrm>
    </dsp:sp>
    <dsp:sp modelId="{4A58C925-976C-48AA-BFF7-46BFC101359B}">
      <dsp:nvSpPr>
        <dsp:cNvPr id="0" name=""/>
        <dsp:cNvSpPr/>
      </dsp:nvSpPr>
      <dsp:spPr>
        <a:xfrm>
          <a:off x="3827822" y="2002443"/>
          <a:ext cx="2859955" cy="1715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Pisto- ja viiltovahinkojen torjunta</a:t>
          </a:r>
          <a:endParaRPr lang="en-US" sz="2500" kern="1200"/>
        </a:p>
      </dsp:txBody>
      <dsp:txXfrm>
        <a:off x="3827822" y="2002443"/>
        <a:ext cx="2859955" cy="1715973"/>
      </dsp:txXfrm>
    </dsp:sp>
    <dsp:sp modelId="{6F61B24E-7F14-417B-917D-96A395DE255A}">
      <dsp:nvSpPr>
        <dsp:cNvPr id="0" name=""/>
        <dsp:cNvSpPr/>
      </dsp:nvSpPr>
      <dsp:spPr>
        <a:xfrm>
          <a:off x="6973773" y="2002443"/>
          <a:ext cx="2859955" cy="1715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Eritetahrojen poisto</a:t>
          </a:r>
          <a:endParaRPr lang="en-US" sz="2500" kern="1200"/>
        </a:p>
      </dsp:txBody>
      <dsp:txXfrm>
        <a:off x="6973773" y="2002443"/>
        <a:ext cx="2859955" cy="1715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D9A7E-53CC-4FF1-877F-9B236E5726E4}">
      <dsp:nvSpPr>
        <dsp:cNvPr id="0" name=""/>
        <dsp:cNvSpPr/>
      </dsp:nvSpPr>
      <dsp:spPr>
        <a:xfrm>
          <a:off x="0" y="483075"/>
          <a:ext cx="10515600" cy="246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04012" rIns="816127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900" kern="1200"/>
            <a:t>Ennen haavanhoitovälineiden keräämistä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900" kern="1200"/>
            <a:t>Ennen suojakäsineiden pukemista ja riisumisen jälkeen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900" kern="1200"/>
            <a:t>Suojakäsineiden vaihdon yhteydessä</a:t>
          </a:r>
          <a:endParaRPr lang="en-US" sz="2900" kern="1200"/>
        </a:p>
      </dsp:txBody>
      <dsp:txXfrm>
        <a:off x="0" y="483075"/>
        <a:ext cx="10515600" cy="2466450"/>
      </dsp:txXfrm>
    </dsp:sp>
    <dsp:sp modelId="{822E5557-F4C2-4D93-BD34-F5E7B61906B8}">
      <dsp:nvSpPr>
        <dsp:cNvPr id="0" name=""/>
        <dsp:cNvSpPr/>
      </dsp:nvSpPr>
      <dsp:spPr>
        <a:xfrm>
          <a:off x="525780" y="55035"/>
          <a:ext cx="73609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Kädet desinfioidaan</a:t>
          </a:r>
          <a:endParaRPr lang="en-US" sz="2900" kern="1200"/>
        </a:p>
      </dsp:txBody>
      <dsp:txXfrm>
        <a:off x="567570" y="96825"/>
        <a:ext cx="7277340" cy="772500"/>
      </dsp:txXfrm>
    </dsp:sp>
    <dsp:sp modelId="{72D658E1-B58C-4ED0-9BC2-7BED77F3C5C4}">
      <dsp:nvSpPr>
        <dsp:cNvPr id="0" name=""/>
        <dsp:cNvSpPr/>
      </dsp:nvSpPr>
      <dsp:spPr>
        <a:xfrm>
          <a:off x="0" y="3534165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DB357-E1E9-48BC-8DCC-EED671755CD4}">
      <dsp:nvSpPr>
        <dsp:cNvPr id="0" name=""/>
        <dsp:cNvSpPr/>
      </dsp:nvSpPr>
      <dsp:spPr>
        <a:xfrm>
          <a:off x="525780" y="3106125"/>
          <a:ext cx="73609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Huolehdi, että käsihuuhdetta ja suojakäsineitä on helposti saatavilla</a:t>
          </a:r>
          <a:endParaRPr lang="en-US" sz="2900" kern="1200"/>
        </a:p>
      </dsp:txBody>
      <dsp:txXfrm>
        <a:off x="567570" y="3147915"/>
        <a:ext cx="7277340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218DE-B701-4B38-8847-FDF7B3121477}">
      <dsp:nvSpPr>
        <dsp:cNvPr id="0" name=""/>
        <dsp:cNvSpPr/>
      </dsp:nvSpPr>
      <dsp:spPr>
        <a:xfrm>
          <a:off x="0" y="26071"/>
          <a:ext cx="6163199" cy="15473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Kertakäyttöiset </a:t>
          </a:r>
          <a:endParaRPr lang="en-US" sz="2300" kern="1200"/>
        </a:p>
      </dsp:txBody>
      <dsp:txXfrm>
        <a:off x="75534" y="101605"/>
        <a:ext cx="6012131" cy="1396256"/>
      </dsp:txXfrm>
    </dsp:sp>
    <dsp:sp modelId="{AA0E064A-535F-46CC-BD5F-EBEE7CBBE8DA}">
      <dsp:nvSpPr>
        <dsp:cNvPr id="0" name=""/>
        <dsp:cNvSpPr/>
      </dsp:nvSpPr>
      <dsp:spPr>
        <a:xfrm>
          <a:off x="0" y="1573396"/>
          <a:ext cx="6163199" cy="116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68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/>
            <a:t>suojakäsineet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/>
            <a:t>kirurginen suu-nenäsuojus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/>
            <a:t>suojalasit/ visiirimaski tai kokokasvovisiiri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dirty="0"/>
            <a:t>pitkähihainen suojatakki/ suojaesiliina</a:t>
          </a:r>
          <a:endParaRPr lang="en-US" sz="1800" kern="1200" dirty="0"/>
        </a:p>
      </dsp:txBody>
      <dsp:txXfrm>
        <a:off x="0" y="1573396"/>
        <a:ext cx="6163199" cy="1166445"/>
      </dsp:txXfrm>
    </dsp:sp>
    <dsp:sp modelId="{26DC68DF-9A34-4FBE-BC36-B574D83D9CB4}">
      <dsp:nvSpPr>
        <dsp:cNvPr id="0" name=""/>
        <dsp:cNvSpPr/>
      </dsp:nvSpPr>
      <dsp:spPr>
        <a:xfrm>
          <a:off x="0" y="2739841"/>
          <a:ext cx="6163199" cy="15473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Jos pelkkä haavasidosten vaihto riittää, voit arvioida suojainten tarvetta tilannekohtaisesti, </a:t>
          </a:r>
          <a:r>
            <a:rPr lang="fi-FI" sz="2300" b="1" kern="1200" dirty="0"/>
            <a:t>kuitenkin tarvitset vähintään suojakäsineet</a:t>
          </a:r>
          <a:endParaRPr lang="en-US" sz="2300" b="1" kern="1200" dirty="0"/>
        </a:p>
      </dsp:txBody>
      <dsp:txXfrm>
        <a:off x="75534" y="2815375"/>
        <a:ext cx="6012131" cy="1396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3FDDA91-8391-A64B-92A0-B85BE5703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72A70-F52D-E745-BEC4-FA75195C1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4052-C213-C641-A147-E372D208F7C3}" type="datetimeFigureOut">
              <a:rPr lang="fi-FI" smtClean="0">
                <a:latin typeface="Arial" panose="020B0604020202020204" pitchFamily="34" charset="0"/>
              </a:rPr>
              <a:t>15.5.2025</a:t>
            </a:fld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E94B31-E715-AD4B-851E-17F05C6BE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0FD0CE-02CD-4E45-B2C3-44865384D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B0CE-2571-E540-ABD8-9D20C7D01C86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21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A9502C-F7D5-D243-B53B-BD30A3E863CD}" type="datetimeFigureOut">
              <a:rPr lang="fi-FI" smtClean="0"/>
              <a:pPr/>
              <a:t>15.5.2025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9F6D52D-210E-2F42-8E94-1710D799A8B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8812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ohde_fi" TargetMode="External"/><Relationship Id="rId13" Type="http://schemas.openxmlformats.org/officeDocument/2006/relationships/image" Target="../media/image41.svg"/><Relationship Id="rId3" Type="http://schemas.openxmlformats.org/officeDocument/2006/relationships/image" Target="../media/image34.png"/><Relationship Id="rId7" Type="http://schemas.openxmlformats.org/officeDocument/2006/relationships/image" Target="../media/image37.svg"/><Relationship Id="rId12" Type="http://schemas.openxmlformats.org/officeDocument/2006/relationships/image" Target="../media/image40.png"/><Relationship Id="rId17" Type="http://schemas.openxmlformats.org/officeDocument/2006/relationships/image" Target="../media/image8.png"/><Relationship Id="rId2" Type="http://schemas.openxmlformats.org/officeDocument/2006/relationships/hyperlink" Target="https://www.facebook.com/pohjoispohjanmaanhyvinvointialue/" TargetMode="External"/><Relationship Id="rId16" Type="http://schemas.openxmlformats.org/officeDocument/2006/relationships/image" Target="../media/image4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hyperlink" Target="https://www.linkedin.com/company/pohjoispohjanmaanhyvinvointialue/" TargetMode="External"/><Relationship Id="rId5" Type="http://schemas.openxmlformats.org/officeDocument/2006/relationships/hyperlink" Target="https://www.instagram.com/pohde_fi/" TargetMode="External"/><Relationship Id="rId15" Type="http://schemas.openxmlformats.org/officeDocument/2006/relationships/image" Target="../media/image42.png"/><Relationship Id="rId10" Type="http://schemas.openxmlformats.org/officeDocument/2006/relationships/image" Target="../media/image39.svg"/><Relationship Id="rId4" Type="http://schemas.openxmlformats.org/officeDocument/2006/relationships/image" Target="../media/image35.svg"/><Relationship Id="rId9" Type="http://schemas.openxmlformats.org/officeDocument/2006/relationships/image" Target="../media/image38.png"/><Relationship Id="rId14" Type="http://schemas.openxmlformats.org/officeDocument/2006/relationships/hyperlink" Target="https://www.youtube.com/channel/UCJ0KCcnJBh26_uO0XBvHd0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de logo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6BB57461-E3E1-2F49-B6DF-4B59085E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20897" y="2224048"/>
            <a:ext cx="4302083" cy="1973897"/>
          </a:xfrm>
          <a:prstGeom prst="rect">
            <a:avLst/>
          </a:prstGeom>
        </p:spPr>
      </p:pic>
      <p:sp>
        <p:nvSpPr>
          <p:cNvPr id="11" name="Alatunnisteen paikkamerkki 11">
            <a:extLst>
              <a:ext uri="{FF2B5EF4-FFF2-40B4-BE49-F238E27FC236}">
                <a16:creationId xmlns:a16="http://schemas.microsoft.com/office/drawing/2014/main" id="{5326C6C2-19F9-5E4F-AC32-35322C51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97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466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DE95E59-4670-DE4F-AC61-DA85114D1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39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ilman viiva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6562"/>
            <a:ext cx="9141823" cy="96473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6521"/>
            <a:ext cx="105156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706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ilman viivaa,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6000"/>
            <a:ext cx="9140400" cy="964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5200"/>
            <a:ext cx="10515600" cy="43200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22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62679B-B9BC-5E48-9818-4598D459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4056" y="1547813"/>
            <a:ext cx="6161332" cy="4313238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aavi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726EE141-E3DB-7843-BE01-750FBD2503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0" y="1547813"/>
            <a:ext cx="6163200" cy="431323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32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38650429-6599-9849-B8B7-AF89295AF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29963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0360EB-3014-EC49-8EE7-423AAA1BCC7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2109650"/>
            <a:ext cx="5220000" cy="4067312"/>
          </a:xfrm>
          <a:prstGeom prst="rect">
            <a:avLst/>
          </a:prstGeom>
          <a:solidFill>
            <a:srgbClr val="FDEEE9"/>
          </a:solidFill>
        </p:spPr>
        <p:txBody>
          <a:bodyPr lIns="251999" tIns="180000" rIns="251999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7219-CD75-CA4D-8FF0-538181691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09649"/>
            <a:ext cx="5220000" cy="4067313"/>
          </a:xfrm>
          <a:prstGeom prst="rect">
            <a:avLst/>
          </a:prstGeom>
          <a:solidFill>
            <a:srgbClr val="EFF2FA"/>
          </a:solidFill>
        </p:spPr>
        <p:txBody>
          <a:bodyPr lIns="216000" tIns="144000" rIns="216000" bIns="144000" anchor="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A2F8FC-1F12-C047-94A1-F2AF07F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F6044-7D3F-0B4B-AFE9-372237F0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16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isolla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0831A71-A2F8-5B49-B6CF-89BE9C54A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998DC57-4AA4-B94E-AEFE-A15078521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67417FE-A5F9-9445-8C44-2D3B82D50F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84998" y="0"/>
            <a:ext cx="5207001" cy="685799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352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1 lääk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3CEEAE62-3569-B64E-9A2A-D9AACEAC9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3BD7B6-6515-894C-8E95-0FB576929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A310C77D-9586-ED4D-B213-5F322B4B12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Mieslääkäri jolla on yllään suojapäähine, hengityssuojain ja suojakäsineet. Käsissään hänellä on toimenpiteeseen tarvittavia esineitä">
            <a:extLst>
              <a:ext uri="{FF2B5EF4-FFF2-40B4-BE49-F238E27FC236}">
                <a16:creationId xmlns:a16="http://schemas.microsoft.com/office/drawing/2014/main" id="{08A93443-382E-3E4D-B1D1-F2DB712D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CB39477-FA92-1241-B9E6-C807F3A77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4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2 sairaanhoita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tsikko 1">
            <a:extLst>
              <a:ext uri="{FF2B5EF4-FFF2-40B4-BE49-F238E27FC236}">
                <a16:creationId xmlns:a16="http://schemas.microsoft.com/office/drawing/2014/main" id="{25F3E70A-07E1-F747-A45A-63DF413CF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A1CC649-B0A8-EA46-85B2-257C12C5C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9C2ACCD5-5103-A649-8ACB-E0763027BD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Sairaanhoitajan asussa olevalla naisella on yllään kasvomaski. Nainen tutkii tutkimushuoneessa laitetta">
            <a:extLst>
              <a:ext uri="{FF2B5EF4-FFF2-40B4-BE49-F238E27FC236}">
                <a16:creationId xmlns:a16="http://schemas.microsoft.com/office/drawing/2014/main" id="{3D3A585F-EB3B-DA6A-40FB-D3644E0A2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44" name="Dian numeron paikkamerkki 5">
            <a:extLst>
              <a:ext uri="{FF2B5EF4-FFF2-40B4-BE49-F238E27FC236}">
                <a16:creationId xmlns:a16="http://schemas.microsoft.com/office/drawing/2014/main" id="{C50EF18D-BA39-A24E-8A1B-767C3183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9" name="Kuva 38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826EEF09-B775-6E43-AE5B-50455E0293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8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de logo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53C54ABD-7B5A-9E40-977A-E323EA5BC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20897" y="2224048"/>
            <a:ext cx="4302083" cy="1973896"/>
          </a:xfrm>
          <a:prstGeom prst="rect">
            <a:avLst/>
          </a:prstGeom>
        </p:spPr>
      </p:pic>
      <p:sp>
        <p:nvSpPr>
          <p:cNvPr id="9" name="Alatunnisteen paikkamerkki 11">
            <a:extLst>
              <a:ext uri="{FF2B5EF4-FFF2-40B4-BE49-F238E27FC236}">
                <a16:creationId xmlns:a16="http://schemas.microsoft.com/office/drawing/2014/main" id="{E9A19E71-AB95-9E42-8D0F-94529B67F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439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3 hammaslääk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Hammaslääkärin sinisessä työasussa oleva nainen on laittamassa ylleen kasvomaskia">
            <a:extLst>
              <a:ext uri="{FF2B5EF4-FFF2-40B4-BE49-F238E27FC236}">
                <a16:creationId xmlns:a16="http://schemas.microsoft.com/office/drawing/2014/main" id="{77305359-7AF7-5DC9-AD38-0869A4DC8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3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4 laitoshuol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356A68D-864F-C94A-8345-7B45D4086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EA198E4-6D45-594E-9549-2BBBDE34C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C03661E2-48F8-DF4D-AF34-87CB7F26D3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Työasussa oleva henkilö vaihtaa vuodeosastolla lakanoita.">
            <a:extLst>
              <a:ext uri="{FF2B5EF4-FFF2-40B4-BE49-F238E27FC236}">
                <a16:creationId xmlns:a16="http://schemas.microsoft.com/office/drawing/2014/main" id="{D6479ABE-2272-4B0D-9BCA-58B4B3E5B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E5843CB-9462-694E-932F-F4F20D01CD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59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5 etäyht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BC3C1208-3503-7048-A353-2518FBD6D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B524F016-63E5-334E-920B-5D3DB7F4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0969D4A5-06C8-E741-BB04-6CC4D86C2A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Mies istuu kuulokemikrofoni päässään työpisteensä ääressä. Miehen katse on tietokoneen ruudulle päin.">
            <a:extLst>
              <a:ext uri="{FF2B5EF4-FFF2-40B4-BE49-F238E27FC236}">
                <a16:creationId xmlns:a16="http://schemas.microsoft.com/office/drawing/2014/main" id="{93A3ACE5-5906-61AC-4A3E-EBEF9390A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3" name="Kuva 1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31A9E7E8-C211-584F-BD5E-6E0E2FFA5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6 kahvitau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9BD304D6-A777-8F47-9B0D-23952DD09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5507E5B-CA90-F644-9FE9-D8C6A7E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80CFBFC9-FF58-8E45-AA06-605DBE728A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Punaisessa asussa oleva vaaleahiuksinen nainen istuu kahvipöydän ääressä. Naisella on kädessään vaaleanpunainen kahvikuppi.">
            <a:extLst>
              <a:ext uri="{FF2B5EF4-FFF2-40B4-BE49-F238E27FC236}">
                <a16:creationId xmlns:a16="http://schemas.microsoft.com/office/drawing/2014/main" id="{C1282AFA-41BC-30D9-5789-410502B46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2A96CE3-88E8-4745-BF12-0B95FF24C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3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7 ensiho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Ensihoitaja istuu ambulanssissa kuljettajan paikalla.">
            <a:extLst>
              <a:ext uri="{FF2B5EF4-FFF2-40B4-BE49-F238E27FC236}">
                <a16:creationId xmlns:a16="http://schemas.microsoft.com/office/drawing/2014/main" id="{DE37F0E8-23B1-9A78-4195-D0162E48E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4181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5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8 pelastusto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C5F4815-0FC2-2C43-BCA6-5666DF2C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68EA0B2-634E-CE49-9F5D-1FDC89C65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D9B71F2D-59AC-B84A-B534-F11BCC559C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Kaksi pelastustoimen asuihin pukeutunutta miestä tarkastelee ulkona päätelaitetta ambulanssin vieressä.">
            <a:extLst>
              <a:ext uri="{FF2B5EF4-FFF2-40B4-BE49-F238E27FC236}">
                <a16:creationId xmlns:a16="http://schemas.microsoft.com/office/drawing/2014/main" id="{C5104231-8129-24E3-5A92-CEBF754E9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5" name="Kuva 14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38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9 pelas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8A5BEC0-5537-E449-8217-4C0D9D6F9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EA44EE94-A4D4-994A-B56B-A78EE54F4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FB9CB4F6-9188-3745-A966-CF077978E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Palomies kävelee työvaatteet päällä alas rakennuksen portaita.">
            <a:extLst>
              <a:ext uri="{FF2B5EF4-FFF2-40B4-BE49-F238E27FC236}">
                <a16:creationId xmlns:a16="http://schemas.microsoft.com/office/drawing/2014/main" id="{C0FE8F71-3C63-929C-6855-872851085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9BFEEED7-2C0F-F644-8E51-6F906D062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2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0 sauvakävelij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32892213-4502-D347-9147-A46D908D5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B46D8505-0747-2940-91ED-8D2C303F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D38D7A-B28E-E546-BA9D-FABDF4B4A3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Ikääntynyt pariskunta sauvakävelee ulkona ulkoiluvaatteet yllään.">
            <a:extLst>
              <a:ext uri="{FF2B5EF4-FFF2-40B4-BE49-F238E27FC236}">
                <a16:creationId xmlns:a16="http://schemas.microsoft.com/office/drawing/2014/main" id="{3F437CA6-257C-6852-23E6-F3C34E9F0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4" name="Kuva 3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FAD5D47-C491-C69B-9C90-BC2E9751F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5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1 odotus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7" name="Kuva 6" descr="Nainen istuu odotusaulassa kasvomaski kasvoillaan. Naisella on kädessään puhelin.">
            <a:extLst>
              <a:ext uri="{FF2B5EF4-FFF2-40B4-BE49-F238E27FC236}">
                <a16:creationId xmlns:a16="http://schemas.microsoft.com/office/drawing/2014/main" id="{281CF97B-1D8F-3D0C-6911-A14C0C027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6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2 nainen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7" name="Kuva 6" descr="Nainen suukottaa sylissään olevaa pientä vauvaa poskelle. Nainen ja vauva ovat ulkona ulkovaatteissaan.">
            <a:extLst>
              <a:ext uri="{FF2B5EF4-FFF2-40B4-BE49-F238E27FC236}">
                <a16:creationId xmlns:a16="http://schemas.microsoft.com/office/drawing/2014/main" id="{2AD5D353-F6DD-62AA-8246-AD1917021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otsikoll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3264591D-0987-5043-B3E5-F75FEB12F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1" y="968079"/>
            <a:ext cx="2743200" cy="1258645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4AD1F491-B2AE-8B4F-9D31-FE8101FB3E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DD967B5-6AA8-274C-9602-BD0516D67B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AEDC2-5040-6946-90A6-BD17B1A73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247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3 nuori tyt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Nuori pitkähiuksinen tyttö, jolla on yllään vaalea ulkoilutakki ja vaalea pipo. Taustalla näkyy toinen henkilö ja koira.">
            <a:extLst>
              <a:ext uri="{FF2B5EF4-FFF2-40B4-BE49-F238E27FC236}">
                <a16:creationId xmlns:a16="http://schemas.microsoft.com/office/drawing/2014/main" id="{689F9AF3-432C-7316-888D-B5DF01E58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5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4 keski-ikäinen m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Keski-ikäinen mies istuu ulkona urheilukentän katsomossa. Miehen takana istuu kaksi naista.">
            <a:extLst>
              <a:ext uri="{FF2B5EF4-FFF2-40B4-BE49-F238E27FC236}">
                <a16:creationId xmlns:a16="http://schemas.microsoft.com/office/drawing/2014/main" id="{EAB76F2E-0EE5-D096-4611-C393B64A8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97BB33EE-4804-D045-6760-377384DED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5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5 seni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7" name="Kuva 6" descr="Ikääntynyt mies tervehtii ulko-ovella toista henkilöä.">
            <a:extLst>
              <a:ext uri="{FF2B5EF4-FFF2-40B4-BE49-F238E27FC236}">
                <a16:creationId xmlns:a16="http://schemas.microsoft.com/office/drawing/2014/main" id="{A3B60E5B-FC39-0DA7-303B-4F2DF6608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6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6 henkilö pyörätuoli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Nainen istuu ulkona pyörätuolissa. Hän katsoo toista henkilöä, joka on kyykyssä pyörätuolin vierellä.">
            <a:extLst>
              <a:ext uri="{FF2B5EF4-FFF2-40B4-BE49-F238E27FC236}">
                <a16:creationId xmlns:a16="http://schemas.microsoft.com/office/drawing/2014/main" id="{EABF0953-1B95-0839-C047-B4657D9C0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7 hoitohenkilös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Kaksi naista ja kaksi miestä seisoo sairaalan työasuissa sairaalan käytävällä">
            <a:extLst>
              <a:ext uri="{FF2B5EF4-FFF2-40B4-BE49-F238E27FC236}">
                <a16:creationId xmlns:a16="http://schemas.microsoft.com/office/drawing/2014/main" id="{B12704D8-09D4-4ABE-1156-09C02AF0C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4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8 leikkauss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Kaksi leikkaussalin työasuissa olevaa henkilöä työskentelee leikkaussalissa.">
            <a:extLst>
              <a:ext uri="{FF2B5EF4-FFF2-40B4-BE49-F238E27FC236}">
                <a16:creationId xmlns:a16="http://schemas.microsoft.com/office/drawing/2014/main" id="{B46D0781-D83D-7490-6474-392AA71CF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59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9 lelun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Kuvassa iso lelunalle istuu sohvalla henkilön vieressä">
            <a:extLst>
              <a:ext uri="{FF2B5EF4-FFF2-40B4-BE49-F238E27FC236}">
                <a16:creationId xmlns:a16="http://schemas.microsoft.com/office/drawing/2014/main" id="{B9499908-D25C-0792-8464-C8970D92E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1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98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20 kä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Sinisessä työasussa oleva henkilö pitää kädestä sairaalan vaatteissa ja sairaalavuoteessa olevaa henkilöä.">
            <a:extLst>
              <a:ext uri="{FF2B5EF4-FFF2-40B4-BE49-F238E27FC236}">
                <a16:creationId xmlns:a16="http://schemas.microsoft.com/office/drawing/2014/main" id="{752A273B-E0D2-14C0-7D1D-829438897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6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di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4">
            <a:extLst>
              <a:ext uri="{FF2B5EF4-FFF2-40B4-BE49-F238E27FC236}">
                <a16:creationId xmlns:a16="http://schemas.microsoft.com/office/drawing/2014/main" id="{943FF810-2A0D-9E6F-4665-5C29C076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204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dia, tumm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4">
            <a:extLst>
              <a:ext uri="{FF2B5EF4-FFF2-40B4-BE49-F238E27FC236}">
                <a16:creationId xmlns:a16="http://schemas.microsoft.com/office/drawing/2014/main" id="{F2962B29-F8C3-B1E9-D6DC-273CA58B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427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otsikolla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2C844AB-B1C1-0049-A983-EFFB78A64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968079"/>
            <a:ext cx="2743200" cy="125864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F3F567F2-DFA0-7342-A517-B30E0F86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708DA77-106A-1545-B652-F00D52186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0B581A1-4E6F-044B-BDD3-EF881978B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83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Kiitos!</a:t>
            </a:r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D466EC9-ABD3-B149-B714-4998F2BF1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7228114" cy="32109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fi-FI" noProof="0" dirty="0"/>
              <a:t>Etunimi Sukunimi</a:t>
            </a:r>
          </a:p>
          <a:p>
            <a:pPr lvl="0"/>
            <a:r>
              <a:rPr lang="fi-FI" noProof="0" dirty="0"/>
              <a:t>Titteli</a:t>
            </a:r>
          </a:p>
          <a:p>
            <a:pPr lvl="0"/>
            <a:r>
              <a:rPr lang="fi-FI" noProof="0" dirty="0"/>
              <a:t>etunimi.sukunimi@pohde.fi</a:t>
            </a:r>
          </a:p>
          <a:p>
            <a:pPr lvl="0"/>
            <a:r>
              <a:rPr lang="fi-FI" noProof="0" dirty="0"/>
              <a:t>puh. 040 123 4567</a:t>
            </a:r>
          </a:p>
          <a:p>
            <a:pPr lvl="0"/>
            <a:r>
              <a:rPr lang="fi-FI" noProof="0" dirty="0"/>
              <a:t>www.pohde.fi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F0F09B0-C135-8441-A213-D7C97C7A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30538"/>
            <a:ext cx="12192000" cy="927462"/>
          </a:xfrm>
          <a:prstGeom prst="rect">
            <a:avLst/>
          </a:prstGeom>
          <a:solidFill>
            <a:srgbClr val="FFC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hlinkClick r:id="rId2"/>
            <a:extLst>
              <a:ext uri="{FF2B5EF4-FFF2-40B4-BE49-F238E27FC236}">
                <a16:creationId xmlns:a16="http://schemas.microsoft.com/office/drawing/2014/main" id="{E15239DD-1607-3E46-82E2-EAE56C76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2200" y="6268732"/>
            <a:ext cx="964714" cy="339240"/>
          </a:xfrm>
          <a:prstGeom prst="rect">
            <a:avLst/>
          </a:prstGeom>
        </p:spPr>
      </p:pic>
      <p:pic>
        <p:nvPicPr>
          <p:cNvPr id="14" name="Kuva 13">
            <a:hlinkClick r:id="rId5"/>
            <a:extLst>
              <a:ext uri="{FF2B5EF4-FFF2-40B4-BE49-F238E27FC236}">
                <a16:creationId xmlns:a16="http://schemas.microsoft.com/office/drawing/2014/main" id="{029D9743-125E-2549-BF76-2755A400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5480" y="6268732"/>
            <a:ext cx="985916" cy="339240"/>
          </a:xfrm>
          <a:prstGeom prst="rect">
            <a:avLst/>
          </a:prstGeom>
        </p:spPr>
      </p:pic>
      <p:pic>
        <p:nvPicPr>
          <p:cNvPr id="18" name="Kuva 17">
            <a:hlinkClick r:id="rId8"/>
            <a:extLst>
              <a:ext uri="{FF2B5EF4-FFF2-40B4-BE49-F238E27FC236}">
                <a16:creationId xmlns:a16="http://schemas.microsoft.com/office/drawing/2014/main" id="{5F546199-A940-FC4B-83FA-E4B880179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69962" y="6268732"/>
            <a:ext cx="805695" cy="339240"/>
          </a:xfrm>
          <a:prstGeom prst="rect">
            <a:avLst/>
          </a:prstGeom>
        </p:spPr>
      </p:pic>
      <p:pic>
        <p:nvPicPr>
          <p:cNvPr id="19" name="Kuva 18">
            <a:hlinkClick r:id="rId11"/>
            <a:extLst>
              <a:ext uri="{FF2B5EF4-FFF2-40B4-BE49-F238E27FC236}">
                <a16:creationId xmlns:a16="http://schemas.microsoft.com/office/drawing/2014/main" id="{D17FF000-2A70-544B-88F3-3CA190915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24223" y="6268732"/>
            <a:ext cx="890505" cy="339240"/>
          </a:xfrm>
          <a:prstGeom prst="rect">
            <a:avLst/>
          </a:prstGeom>
        </p:spPr>
      </p:pic>
      <p:pic>
        <p:nvPicPr>
          <p:cNvPr id="7" name="Kuva 6">
            <a:hlinkClick r:id="rId14"/>
            <a:extLst>
              <a:ext uri="{FF2B5EF4-FFF2-40B4-BE49-F238E27FC236}">
                <a16:creationId xmlns:a16="http://schemas.microsoft.com/office/drawing/2014/main" id="{3A20B241-B8BA-4D4C-8215-4D2C5439D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63294" y="6268732"/>
            <a:ext cx="890506" cy="339240"/>
          </a:xfrm>
          <a:prstGeom prst="rect">
            <a:avLst/>
          </a:prstGeom>
        </p:spPr>
      </p:pic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nainen ja lap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78D99C3E-D1D3-1A4D-B31A-7795EBE4B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FC4CAA-3762-0741-BEDF-669A8DD6C2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907" y="701270"/>
            <a:ext cx="518789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5" name="Alaotsikko 2">
            <a:extLst>
              <a:ext uri="{FF2B5EF4-FFF2-40B4-BE49-F238E27FC236}">
                <a16:creationId xmlns:a16="http://schemas.microsoft.com/office/drawing/2014/main" id="{8C887873-4F87-2A43-AC08-A4485D93E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5907" y="4415481"/>
            <a:ext cx="5187891" cy="15126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9" name="Alatunnisteen paikkamerkki 2">
            <a:extLst>
              <a:ext uri="{FF2B5EF4-FFF2-40B4-BE49-F238E27FC236}">
                <a16:creationId xmlns:a16="http://schemas.microsoft.com/office/drawing/2014/main" id="{CCB7DB9F-C6CE-9D48-9DE8-D65830F9D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91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senio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614ADDEE-C348-A142-BF12-7CA2A231D7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909" y="701270"/>
            <a:ext cx="5187890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7C659608-FF5A-0844-A355-6655849CCB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5909" y="4415481"/>
            <a:ext cx="5187889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3" name="Alatunnisteen paikkamerkki 2">
            <a:extLst>
              <a:ext uri="{FF2B5EF4-FFF2-40B4-BE49-F238E27FC236}">
                <a16:creationId xmlns:a16="http://schemas.microsoft.com/office/drawing/2014/main" id="{AF40C8C8-4519-E742-B15A-B2C6B99E5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1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hoit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7FBF0D9-3C18-4F49-AE80-ECD3F72441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1" y="701270"/>
            <a:ext cx="5257798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EA21B6E0-7688-DE4C-9620-189C75DE1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4415481"/>
            <a:ext cx="5257797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0" name="Alatunnisteen paikkamerkki 2">
            <a:extLst>
              <a:ext uri="{FF2B5EF4-FFF2-40B4-BE49-F238E27FC236}">
                <a16:creationId xmlns:a16="http://schemas.microsoft.com/office/drawing/2014/main" id="{1E356BC5-6FBE-BB4E-B8B8-390D9894A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52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728308"/>
            <a:ext cx="10515600" cy="1361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alaotsikko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371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alaotsikko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A828BCD1-8843-5448-9D4D-DD9A55866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5A740146-1687-0847-A20F-74F66D5FB6BF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777E7021-BAAB-2A47-82BA-8EC72340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21A97-5FC2-2F4C-B06C-A30D520C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C636-3E1B-3E4B-A36F-31573F7B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1678FEA-B54B-2843-957C-94862608B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97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0" r:id="rId2"/>
    <p:sldLayoutId id="2147483696" r:id="rId3"/>
    <p:sldLayoutId id="2147483713" r:id="rId4"/>
    <p:sldLayoutId id="2147483711" r:id="rId5"/>
    <p:sldLayoutId id="2147483658" r:id="rId6"/>
    <p:sldLayoutId id="2147483714" r:id="rId7"/>
    <p:sldLayoutId id="2147483651" r:id="rId8"/>
    <p:sldLayoutId id="2147483675" r:id="rId9"/>
    <p:sldLayoutId id="2147483650" r:id="rId10"/>
    <p:sldLayoutId id="2147483676" r:id="rId11"/>
    <p:sldLayoutId id="2147483725" r:id="rId12"/>
    <p:sldLayoutId id="2147483734" r:id="rId13"/>
    <p:sldLayoutId id="2147483657" r:id="rId14"/>
    <p:sldLayoutId id="2147483654" r:id="rId15"/>
    <p:sldLayoutId id="2147483652" r:id="rId16"/>
    <p:sldLayoutId id="2147483686" r:id="rId17"/>
    <p:sldLayoutId id="2147483680" r:id="rId18"/>
    <p:sldLayoutId id="2147483664" r:id="rId19"/>
    <p:sldLayoutId id="2147483697" r:id="rId20"/>
    <p:sldLayoutId id="2147483698" r:id="rId21"/>
    <p:sldLayoutId id="2147483700" r:id="rId22"/>
    <p:sldLayoutId id="2147483701" r:id="rId23"/>
    <p:sldLayoutId id="2147483733" r:id="rId24"/>
    <p:sldLayoutId id="2147483703" r:id="rId25"/>
    <p:sldLayoutId id="2147483704" r:id="rId26"/>
    <p:sldLayoutId id="2147483699" r:id="rId27"/>
    <p:sldLayoutId id="2147483705" r:id="rId28"/>
    <p:sldLayoutId id="2147483726" r:id="rId29"/>
    <p:sldLayoutId id="2147483727" r:id="rId30"/>
    <p:sldLayoutId id="2147483717" r:id="rId31"/>
    <p:sldLayoutId id="2147483730" r:id="rId32"/>
    <p:sldLayoutId id="2147483729" r:id="rId33"/>
    <p:sldLayoutId id="2147483728" r:id="rId34"/>
    <p:sldLayoutId id="2147483721" r:id="rId35"/>
    <p:sldLayoutId id="2147483722" r:id="rId36"/>
    <p:sldLayoutId id="2147483731" r:id="rId37"/>
    <p:sldLayoutId id="2147483655" r:id="rId38"/>
    <p:sldLayoutId id="2147483724" r:id="rId39"/>
    <p:sldLayoutId id="2147483707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5600" indent="-165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ppshp.fi/dokumentit/_layouts/15/WopiFrame.aspx?sourcedoc=%7B94374F4A-3291-4238-A654-903BDFAC3EBB%7D&amp;file=Tavanomaiset%20varotoimet%20haavanhoidossa.docx&amp;action=default&amp;DefaultItemOpen=1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dlab.fi/wp-content/uploads/2022/03/haavan_ja_palovamma-alueen_bakteeri-_ja_sieniviljelynayte.pdf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602BE-ADFF-B406-31B2-47CE63325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Infektioiden torjunta haavanhoidossa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E50415-F1CE-D012-BCFB-EF37CABCE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535" y="5554849"/>
            <a:ext cx="10515599" cy="722085"/>
          </a:xfrm>
        </p:spPr>
        <p:txBody>
          <a:bodyPr>
            <a:noAutofit/>
          </a:bodyPr>
          <a:lstStyle/>
          <a:p>
            <a:endParaRPr lang="fi-FI" sz="1600" dirty="0"/>
          </a:p>
          <a:p>
            <a:r>
              <a:rPr lang="fi-FI" sz="1600" dirty="0"/>
              <a:t>Pitkäaikaishoidon infektioyhdyshenkilöiden koulutuspäivä 14.5.2025</a:t>
            </a:r>
          </a:p>
          <a:p>
            <a:r>
              <a:rPr lang="fi-FI" sz="1600" dirty="0"/>
              <a:t>Hygieniahoitaja Sirpa Ukkola, Infektioyksikkö, OYS</a:t>
            </a:r>
          </a:p>
        </p:txBody>
      </p:sp>
    </p:spTree>
    <p:extLst>
      <p:ext uri="{BB962C8B-B14F-4D97-AF65-F5344CB8AC3E}">
        <p14:creationId xmlns:p14="http://schemas.microsoft.com/office/powerpoint/2010/main" val="250017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85C75-70B2-738C-B449-D371DDEA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Ennen haavanhoitoa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E571C0-52CF-BC27-02FD-A126DE9B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Aina ennen steriilien pakkausten avaamista tarkista, että pakkaus on ehjä, puhdas, avaamaton ja kuiva sekä viimeinen käyttöpäivä on voimassa</a:t>
            </a:r>
          </a:p>
          <a:p>
            <a:endParaRPr lang="fi-FI" dirty="0"/>
          </a:p>
          <a:p>
            <a:r>
              <a:rPr lang="fi-FI" dirty="0"/>
              <a:t>Haavahoidossa käytetään ainoastaan steriilejä instrumentteja</a:t>
            </a:r>
          </a:p>
          <a:p>
            <a:pPr lvl="2"/>
            <a:r>
              <a:rPr lang="fi-FI" dirty="0"/>
              <a:t>Mahdollisuuksien mukaan kertakäyttövälineet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3F9D0E0-77FB-DF92-60CB-7C8363CE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913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388B6A-06CC-6861-8DEE-9742295D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Steriilin pakkauksen merkkejä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C2517F-0FAE-A6FA-7B02-EC105A84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10BE61D-EA23-BE5A-9208-BAD29DD71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3575" y="2234120"/>
            <a:ext cx="7467247" cy="42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2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EE0F60-42BE-7172-48A7-21E22856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Haavanhoitovälineiden- ja tuotteiden säilytys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CD91E1-65A2-865C-AFBA-00C987E1C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Haavanhoitovälineet- ja tuotteet säilytetään kuivassa huonetilassa (ei kylpyhuone) niille erikseen varatussa paikassa pölyltä suojattuna (esim. kaapissa).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Mikäli asukkaalla on toistuvia haavanhoitoja, asukkaan henkilökohtaisia haavanhoitotuotteita voidaan säilyttää puhtaassa, kannellisessa haavanhoitokorissa asukashuoneessa roiskeilta suojassa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EA0A3B8-3B8B-C3B9-E795-9836F1F6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015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3CF3CE-1415-5D19-8324-427E7B8A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562"/>
            <a:ext cx="9141823" cy="964734"/>
          </a:xfrm>
        </p:spPr>
        <p:txBody>
          <a:bodyPr anchor="b">
            <a:normAutofit/>
          </a:bodyPr>
          <a:lstStyle/>
          <a:p>
            <a:r>
              <a:rPr lang="fi-FI" dirty="0"/>
              <a:t>Käsihygienia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7938C0-858A-EA6F-A0E4-B2A86C17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85ED6E43-6142-0C2C-E4B7-1BFBFF9C8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426427"/>
              </p:ext>
            </p:extLst>
          </p:nvPr>
        </p:nvGraphicFramePr>
        <p:xfrm>
          <a:off x="838200" y="1736521"/>
          <a:ext cx="105156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97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C9B00E-AC0F-1B46-5B12-EAB1F5CE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</p:spPr>
        <p:txBody>
          <a:bodyPr anchor="b">
            <a:normAutofit/>
          </a:bodyPr>
          <a:lstStyle/>
          <a:p>
            <a:r>
              <a:rPr lang="fi-FI" sz="3300"/>
              <a:t>Haavanhoidossa tarvittavat suojaimet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F9F0B2F-A9C4-3543-B595-D50C50F0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C7BFB845-AD75-DCEC-A863-50E51651658C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689418797"/>
              </p:ext>
            </p:extLst>
          </p:nvPr>
        </p:nvGraphicFramePr>
        <p:xfrm>
          <a:off x="5197230" y="1547813"/>
          <a:ext cx="6163200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suojaimet">
            <a:extLst>
              <a:ext uri="{FF2B5EF4-FFF2-40B4-BE49-F238E27FC236}">
                <a16:creationId xmlns:a16="http://schemas.microsoft.com/office/drawing/2014/main" id="{0439E132-3450-E537-4F12-B88AD7F1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3288" y="3477051"/>
            <a:ext cx="3291049" cy="21775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9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5C0C09-74E9-F4CB-BD47-37F39174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Haavanhoidossa tarvittavat suojaimet - suojakäsineet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16ACE5-D18F-776C-C290-BE1D58E16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434692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Haavanhoidossa käytetään </a:t>
            </a:r>
            <a:r>
              <a:rPr lang="fi-FI" b="1" dirty="0"/>
              <a:t>aina </a:t>
            </a:r>
            <a:r>
              <a:rPr lang="fi-FI" dirty="0"/>
              <a:t>suojakäsineitä</a:t>
            </a:r>
          </a:p>
          <a:p>
            <a:pPr lvl="1"/>
            <a:r>
              <a:rPr lang="fi-FI" dirty="0"/>
              <a:t>Steriilit suojakäsineet (alle 24 tuntia vanhat leikkaushaavat)</a:t>
            </a:r>
          </a:p>
          <a:p>
            <a:pPr lvl="1"/>
            <a:r>
              <a:rPr lang="fi-FI" dirty="0"/>
              <a:t>Tehdaspuhtaat suojakäsineet (yli 24 tuntia vanhat leikkaushaavat)</a:t>
            </a:r>
          </a:p>
          <a:p>
            <a:r>
              <a:rPr lang="fi-FI" dirty="0"/>
              <a:t>Suojakäsineet puetaan juuri ennen haavanhoitoa</a:t>
            </a:r>
          </a:p>
          <a:p>
            <a:r>
              <a:rPr lang="fi-FI" dirty="0"/>
              <a:t>Vaihdetaan haavasiteiden poiston jälkeen</a:t>
            </a:r>
          </a:p>
          <a:p>
            <a:pPr lvl="1"/>
            <a:r>
              <a:rPr lang="fi-FI" dirty="0"/>
              <a:t>Uudet haavasiteet laitetaan puhtailla suojakäsineillä</a:t>
            </a:r>
          </a:p>
          <a:p>
            <a:r>
              <a:rPr lang="fi-FI" dirty="0"/>
              <a:t>Kesken haavanhoidon suojakäsineillä ei kosketella muuhun hoitoympäristöön</a:t>
            </a:r>
          </a:p>
          <a:p>
            <a:r>
              <a:rPr lang="fi-FI" dirty="0"/>
              <a:t>Jos keskeytät haavanhoidon, riisu suojakäsineet ja desinfioi kädet esim. kun</a:t>
            </a:r>
          </a:p>
          <a:p>
            <a:pPr lvl="1"/>
            <a:r>
              <a:rPr lang="fi-FI" dirty="0"/>
              <a:t>Vastaat puhelimeen</a:t>
            </a:r>
          </a:p>
          <a:p>
            <a:pPr lvl="1"/>
            <a:r>
              <a:rPr lang="fi-FI" dirty="0"/>
              <a:t>Lähdet hakemaan lisää tavaraa esim. kaapista/hoitotarvikevarastosta</a:t>
            </a:r>
          </a:p>
          <a:p>
            <a:pPr lvl="1"/>
            <a:r>
              <a:rPr lang="fi-FI" dirty="0"/>
              <a:t>Poistut huoneesta kesken haavanhoidon</a:t>
            </a:r>
          </a:p>
          <a:p>
            <a:pPr lvl="1"/>
            <a:endParaRPr lang="fi-FI" dirty="0"/>
          </a:p>
          <a:p>
            <a:pPr marL="520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24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4C3B3D-97CB-E946-B585-754A8FEE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</p:spPr>
        <p:txBody>
          <a:bodyPr anchor="b">
            <a:normAutofit/>
          </a:bodyPr>
          <a:lstStyle/>
          <a:p>
            <a:r>
              <a:rPr lang="fi-FI" sz="3100"/>
              <a:t>Jos näillä suojakäsineillä haet puuttuvia hoitotarvikkeita, siirrät samalla mikrobit koskemiisi kohtiin</a:t>
            </a:r>
          </a:p>
        </p:txBody>
      </p:sp>
      <p:pic>
        <p:nvPicPr>
          <p:cNvPr id="6" name="Picture 3" descr="65_66_67">
            <a:extLst>
              <a:ext uri="{FF2B5EF4-FFF2-40B4-BE49-F238E27FC236}">
                <a16:creationId xmlns:a16="http://schemas.microsoft.com/office/drawing/2014/main" id="{E704F323-ACAD-D609-D3D3-ABE778855D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05511"/>
            <a:ext cx="10515600" cy="34964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02714B2-354B-1E70-CB48-D1270EB1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16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1F2071E-B719-9F01-C402-84AF9932B194}"/>
              </a:ext>
            </a:extLst>
          </p:cNvPr>
          <p:cNvSpPr txBox="1"/>
          <p:nvPr/>
        </p:nvSpPr>
        <p:spPr>
          <a:xfrm>
            <a:off x="1809345" y="2336673"/>
            <a:ext cx="225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Proteus</a:t>
            </a:r>
            <a:r>
              <a:rPr lang="fi-FI" dirty="0"/>
              <a:t> </a:t>
            </a:r>
            <a:r>
              <a:rPr lang="fi-FI" dirty="0" err="1"/>
              <a:t>mirabilis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B6B12F9-38CA-28F0-C764-00CB146A3A13}"/>
              </a:ext>
            </a:extLst>
          </p:cNvPr>
          <p:cNvSpPr txBox="1"/>
          <p:nvPr/>
        </p:nvSpPr>
        <p:spPr>
          <a:xfrm>
            <a:off x="8660719" y="2060950"/>
            <a:ext cx="225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err="1">
                <a:latin typeface="+mn-lt"/>
              </a:rPr>
              <a:t>Pseudomonas</a:t>
            </a:r>
            <a:r>
              <a:rPr lang="fi-FI" sz="1800" dirty="0">
                <a:latin typeface="+mn-lt"/>
              </a:rPr>
              <a:t> </a:t>
            </a:r>
            <a:r>
              <a:rPr lang="fi-FI" sz="1800" dirty="0" err="1">
                <a:latin typeface="+mn-lt"/>
              </a:rPr>
              <a:t>aeruginosa</a:t>
            </a:r>
            <a:r>
              <a:rPr lang="fi-FI" sz="1800" dirty="0">
                <a:latin typeface="+mn-lt"/>
              </a:rPr>
              <a:t> </a:t>
            </a:r>
            <a:endParaRPr lang="fi-FI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9BE19E1-C601-9726-D819-A3940BA17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017" y="6301946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2400" dirty="0">
                <a:latin typeface="+mn-lt"/>
              </a:rPr>
              <a:t>Näyte suojakäsineistä haavahoidon yhteydessä</a:t>
            </a:r>
          </a:p>
        </p:txBody>
      </p:sp>
    </p:spTree>
    <p:extLst>
      <p:ext uri="{BB962C8B-B14F-4D97-AF65-F5344CB8AC3E}">
        <p14:creationId xmlns:p14="http://schemas.microsoft.com/office/powerpoint/2010/main" val="252391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EF6742-4680-BB36-7E80-15C535198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Haavanhoidon jälkeen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4F42B3-1F67-401A-1F56-204725462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Laita suojaimet suoraan roskiin ja desinfioi kädet</a:t>
            </a:r>
          </a:p>
          <a:p>
            <a:r>
              <a:rPr lang="fi-FI" dirty="0"/>
              <a:t>Monikäyttöiset hoitovälineet</a:t>
            </a:r>
          </a:p>
          <a:p>
            <a:pPr lvl="1"/>
            <a:r>
              <a:rPr lang="fi-FI" dirty="0"/>
              <a:t>Laitetaan takaisin omaan pakkaukseen tai kaarimaljalle</a:t>
            </a:r>
          </a:p>
          <a:p>
            <a:pPr lvl="1"/>
            <a:r>
              <a:rPr lang="fi-FI" dirty="0"/>
              <a:t>Välinehuoltoon desinfioitavaksi ja steriloitavaksi. </a:t>
            </a:r>
          </a:p>
          <a:p>
            <a:pPr lvl="2"/>
            <a:r>
              <a:rPr lang="fi-FI" dirty="0"/>
              <a:t>Instrumentteja ei tarvitse esipestä, Käytä </a:t>
            </a:r>
            <a:r>
              <a:rPr lang="fi-FI" dirty="0" err="1"/>
              <a:t>HydraGeliä</a:t>
            </a:r>
            <a:r>
              <a:rPr lang="fi-FI" dirty="0"/>
              <a:t>, jos välineitä ei saa toimitettua parissa päivässä välinehuoltoon</a:t>
            </a:r>
          </a:p>
          <a:p>
            <a:r>
              <a:rPr lang="fi-FI" dirty="0"/>
              <a:t>Kertakäyttöiset välineet</a:t>
            </a:r>
          </a:p>
          <a:p>
            <a:pPr lvl="1"/>
            <a:r>
              <a:rPr lang="fi-FI" dirty="0"/>
              <a:t>Terävät instrumentit laitetaan suoraan riskijäteastiaan</a:t>
            </a:r>
          </a:p>
          <a:p>
            <a:pPr lvl="1"/>
            <a:r>
              <a:rPr lang="fi-FI" dirty="0"/>
              <a:t>Hävitetään </a:t>
            </a:r>
            <a:r>
              <a:rPr lang="fi-FI" b="1" dirty="0"/>
              <a:t>jätteiden käsittely ohjeistuksen</a:t>
            </a:r>
            <a:r>
              <a:rPr lang="fi-FI" dirty="0"/>
              <a:t> mukaisesti (yksittäiset instrumentit voidaan laittaa läpäisemättömässä pakkauksessa </a:t>
            </a:r>
            <a:r>
              <a:rPr lang="fi-FI" dirty="0" err="1"/>
              <a:t>sekäjätteisiin</a:t>
            </a:r>
            <a:r>
              <a:rPr lang="fi-FI" dirty="0"/>
              <a:t>).</a:t>
            </a:r>
          </a:p>
          <a:p>
            <a:r>
              <a:rPr lang="fi-FI" dirty="0"/>
              <a:t>Siisti hoitoympäristö</a:t>
            </a:r>
          </a:p>
          <a:p>
            <a:pPr lvl="1"/>
            <a:r>
              <a:rPr lang="fi-FI" dirty="0"/>
              <a:t>Mahdolliset haavaeritteet tulee puhdistaa pinnoilta heti kloorilla 1000ppm. Erite imeytetään ensin paperipyyhkeeseen</a:t>
            </a:r>
          </a:p>
          <a:p>
            <a:pPr marL="520200" lvl="1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EFB551-34C1-0491-EEA7-F0065BCB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960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C7731A-6EEE-217E-220C-06A97A1D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Haavan paranemisen seuranta ja kirjaaminen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704900-405F-1D51-63B5-9756ADFBE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Haavan ulkonäkö kirjataan asukkaan hoitosuunnitelmaan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Haavan kliinisen tilanteen, toteutetun hoidon ja jatkohoitosuunnitelman dokumentointi on tärkeä osa hoidon kokonaisuutta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B5E046C-B10B-D016-410F-9730B160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6" name="Alanuoli 3">
            <a:extLst>
              <a:ext uri="{FF2B5EF4-FFF2-40B4-BE49-F238E27FC236}">
                <a16:creationId xmlns:a16="http://schemas.microsoft.com/office/drawing/2014/main" id="{5F6B9127-40C4-2EEC-A9AA-9FAA45576319}"/>
              </a:ext>
            </a:extLst>
          </p:cNvPr>
          <p:cNvSpPr/>
          <p:nvPr/>
        </p:nvSpPr>
        <p:spPr>
          <a:xfrm>
            <a:off x="3636268" y="3019348"/>
            <a:ext cx="2016224" cy="978408"/>
          </a:xfrm>
          <a:prstGeom prst="downArrow">
            <a:avLst/>
          </a:prstGeom>
          <a:solidFill>
            <a:schemeClr val="tx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86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78B79FD-BC46-4573-5454-2D9E7F93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</p:spPr>
        <p:txBody>
          <a:bodyPr/>
          <a:lstStyle/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apuna</a:t>
            </a:r>
            <a:r>
              <a:rPr lang="en-US" dirty="0"/>
              <a:t> </a:t>
            </a:r>
            <a:r>
              <a:rPr lang="en-US" dirty="0" err="1"/>
              <a:t>haavanhoidon</a:t>
            </a:r>
            <a:r>
              <a:rPr lang="en-US" dirty="0"/>
              <a:t> </a:t>
            </a:r>
            <a:r>
              <a:rPr lang="en-US" dirty="0" err="1"/>
              <a:t>tarkistuslistaa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E7DC53-CD8C-45D0-3DE3-9EBC84C8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</p:spPr>
        <p:txBody>
          <a:bodyPr/>
          <a:lstStyle/>
          <a:p>
            <a:r>
              <a:rPr lang="fi-FI" dirty="0">
                <a:hlinkClick r:id="rId2"/>
              </a:rPr>
              <a:t>Tavanomaiset varotoimet haavanhoidossa.docx</a:t>
            </a: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8825B51-6999-F41B-CA62-3ED3071F4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964" y="955250"/>
            <a:ext cx="5708821" cy="6072526"/>
          </a:xfrm>
          <a:prstGeom prst="rect">
            <a:avLst/>
          </a:prstGeom>
          <a:noFill/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81796D2-0752-9104-D081-FD74ACE1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92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2C829A-B33A-C49F-2F40-410A74DF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4F026E-9EA3-48C3-AFD1-C88104A4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6F0113B-48E3-E6FF-F369-217CE7FFB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Tavanomaiset varotoimet haavanhoidossa</a:t>
            </a:r>
          </a:p>
          <a:p>
            <a:r>
              <a:rPr lang="fi-FI" dirty="0"/>
              <a:t>Yleisiä asioita haavanhoidosta</a:t>
            </a:r>
          </a:p>
          <a:p>
            <a:r>
              <a:rPr lang="fi-FI" dirty="0"/>
              <a:t>Ennen ja jälkeen haavanhoidon - Miten toimin?</a:t>
            </a:r>
          </a:p>
          <a:p>
            <a:r>
              <a:rPr lang="fi-FI" dirty="0"/>
              <a:t>Yhteenvetoa aiheesta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6791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9E0AA1-A9C7-489F-B172-6C69F2A4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Yhteenvetoa aiheesta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9E0F3C-2E0C-5309-F1CB-1972B0D0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Suunnittele haavanhoito etukäteen</a:t>
            </a:r>
          </a:p>
          <a:p>
            <a:r>
              <a:rPr lang="fi-FI" dirty="0"/>
              <a:t>Kerää tarvittavat välineet käden ulottuville esim. erilliselle pöydälle tai tarjottimelle</a:t>
            </a:r>
          </a:p>
          <a:p>
            <a:r>
              <a:rPr lang="fi-FI" dirty="0"/>
              <a:t>Käytä haavanhoidossa aina suojakäsineitä ja muita suojaimia, jos vaara roiskeista (älä aliarvioi suojaimien hyötyä ja tarpeellisuutta)</a:t>
            </a:r>
          </a:p>
          <a:p>
            <a:r>
              <a:rPr lang="fi-FI" dirty="0"/>
              <a:t>Vaihda suojakäsineet ja desinfioi kätesi siirtyessäsi työvaiheesta toiseen.</a:t>
            </a:r>
          </a:p>
          <a:p>
            <a:r>
              <a:rPr lang="fi-FI" dirty="0"/>
              <a:t>Käytä haavanhoidossa steriilejä instrumentteja</a:t>
            </a:r>
          </a:p>
          <a:p>
            <a:r>
              <a:rPr lang="fi-FI" dirty="0"/>
              <a:t>Aseptiikalla on väliä!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9E1F14-414B-0708-EC99-68E20C67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866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EA7C51-0433-C10E-DD21-D90DCCB7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 Kysymyksiä?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FD364-DEAF-B56D-FB0B-97EB8A5F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 dirty="0"/>
              <a:t>Sirpa Ukkola</a:t>
            </a:r>
          </a:p>
          <a:p>
            <a:pPr lvl="0"/>
            <a:r>
              <a:rPr lang="fi-FI" dirty="0"/>
              <a:t>Hygieniahoitaja</a:t>
            </a:r>
            <a:endParaRPr lang="fi-FI" noProof="0" dirty="0"/>
          </a:p>
          <a:p>
            <a:pPr lvl="0"/>
            <a:r>
              <a:rPr lang="fi-FI" dirty="0"/>
              <a:t>s</a:t>
            </a:r>
            <a:r>
              <a:rPr lang="fi-FI" noProof="0" dirty="0"/>
              <a:t>irpa.ukkola@pohde.fi</a:t>
            </a:r>
          </a:p>
          <a:p>
            <a:pPr lvl="0"/>
            <a:r>
              <a:rPr lang="fi-FI" noProof="0" dirty="0"/>
              <a:t>puh. 040 508 7512</a:t>
            </a:r>
          </a:p>
          <a:p>
            <a:pPr lvl="0"/>
            <a:r>
              <a:rPr lang="fi-FI" noProof="0" dirty="0"/>
              <a:t>www.pohde.fi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774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D25476-B9B6-705B-A815-C46D4506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</p:spPr>
        <p:txBody>
          <a:bodyPr anchor="b">
            <a:normAutofit/>
          </a:bodyPr>
          <a:lstStyle/>
          <a:p>
            <a:r>
              <a:rPr lang="fi-FI" dirty="0"/>
              <a:t>Tavanomaiset varotoimet haavanhoidon perustana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67B696-D85A-4498-6A66-A99809D6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14" name="Sisällön paikkamerkki 2">
            <a:extLst>
              <a:ext uri="{FF2B5EF4-FFF2-40B4-BE49-F238E27FC236}">
                <a16:creationId xmlns:a16="http://schemas.microsoft.com/office/drawing/2014/main" id="{EBAA461A-4399-AF54-72D4-431A35882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093598"/>
              </p:ext>
            </p:extLst>
          </p:nvPr>
        </p:nvGraphicFramePr>
        <p:xfrm>
          <a:off x="838200" y="2311053"/>
          <a:ext cx="10515600" cy="371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17922BCE-24DA-5191-675C-854DAE28A5D5}"/>
              </a:ext>
            </a:extLst>
          </p:cNvPr>
          <p:cNvSpPr txBox="1"/>
          <p:nvPr/>
        </p:nvSpPr>
        <p:spPr>
          <a:xfrm>
            <a:off x="2998573" y="6077526"/>
            <a:ext cx="6194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b="1" dirty="0"/>
              <a:t>Haavanhoidossa huomioidaan myös muut erilaisten haavojen yleiset hoitokäytännöt ja lääkärin määräykset</a:t>
            </a:r>
          </a:p>
        </p:txBody>
      </p:sp>
    </p:spTree>
    <p:extLst>
      <p:ext uri="{BB962C8B-B14F-4D97-AF65-F5344CB8AC3E}">
        <p14:creationId xmlns:p14="http://schemas.microsoft.com/office/powerpoint/2010/main" val="122611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B68049-A5D7-E466-0D53-A8A7BFBB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haavanhoidosta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0CFF2D-D3A6-D9FF-5BCF-32EDADFFE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Haavanhoito toteutetaan niin, että haavaan ei viedä uusia mikrobeja haavanhoitovälineiden eikä työntekijän käsien/suojakäsineiden välityksellä ympäristöstä </a:t>
            </a:r>
          </a:p>
          <a:p>
            <a:pPr lvl="1"/>
            <a:r>
              <a:rPr lang="fi-FI" dirty="0"/>
              <a:t>riippumatta siitä, onko haava puhdas tai infektoitunut</a:t>
            </a:r>
          </a:p>
          <a:p>
            <a:r>
              <a:rPr lang="fi-FI" dirty="0"/>
              <a:t>Aseptinen työjärjestys (puhtaasta likaiseen)</a:t>
            </a:r>
          </a:p>
          <a:p>
            <a:pPr lvl="1"/>
            <a:r>
              <a:rPr lang="fi-FI" dirty="0"/>
              <a:t>esim. jos asukkaalla on sekä puhdas että infektoitunut haava hoidetaan ensin puhdas haava</a:t>
            </a:r>
          </a:p>
          <a:p>
            <a:r>
              <a:rPr lang="fi-FI" dirty="0"/>
              <a:t>Jos asukkaalla on runsaasti erittävä infektoitunut haava tai </a:t>
            </a:r>
            <a:r>
              <a:rPr lang="fi-FI" dirty="0" err="1"/>
              <a:t>abskessi</a:t>
            </a:r>
            <a:endParaRPr lang="fi-FI" dirty="0"/>
          </a:p>
          <a:p>
            <a:pPr lvl="1"/>
            <a:r>
              <a:rPr lang="fi-FI" dirty="0"/>
              <a:t>Oma huone ja kosketusvarotoimet, kunnes runsas eritys loppuu</a:t>
            </a:r>
          </a:p>
          <a:p>
            <a:pPr marL="520200" lvl="1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C0ECA7-7A24-2371-7143-EE974765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735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58FA2-4EC8-0F9C-615A-3C97F12A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haavanhoidosta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DABA2F-4E10-7768-70D8-F3AFE3729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Haavasidokset pidetään puhtaina ja kuivina. Vaihda sidokset pohjia myöten, jos haavasta vuotaa eritteitä sidosten läpi</a:t>
            </a:r>
          </a:p>
          <a:p>
            <a:pPr lvl="1"/>
            <a:r>
              <a:rPr lang="fi-FI" dirty="0"/>
              <a:t>Eritteet ovat hyvä elatusaine mikrobeille</a:t>
            </a:r>
          </a:p>
          <a:p>
            <a:r>
              <a:rPr lang="fi-FI" dirty="0"/>
              <a:t>Bakteeriviljelynäytteet lääkärin ohjeen mukaisesti</a:t>
            </a:r>
          </a:p>
          <a:p>
            <a:pPr lvl="1"/>
            <a:r>
              <a:rPr lang="fi-FI" dirty="0"/>
              <a:t>Otetaan puhdistetusta haavasta haavan pohjalta</a:t>
            </a:r>
          </a:p>
          <a:p>
            <a:pPr lvl="1"/>
            <a:r>
              <a:rPr lang="fi-FI" dirty="0"/>
              <a:t>Poikkeus! Moniresistenttien mikrobien (esim. MRSA) näytteet puhdistamattomasta haavasta</a:t>
            </a:r>
          </a:p>
          <a:p>
            <a:pPr marL="520200" lvl="1" indent="0">
              <a:buNone/>
            </a:pPr>
            <a:endParaRPr lang="fi-FI" dirty="0"/>
          </a:p>
          <a:p>
            <a:pPr lvl="1"/>
            <a:r>
              <a:rPr lang="fi-FI" dirty="0"/>
              <a:t>Näytteenotto-ohjeet ammattilaisille esim. </a:t>
            </a:r>
            <a:r>
              <a:rPr lang="fi-FI" dirty="0" err="1"/>
              <a:t>Nordlab</a:t>
            </a:r>
            <a:endParaRPr lang="fi-FI" dirty="0"/>
          </a:p>
          <a:p>
            <a:pPr lvl="2"/>
            <a:r>
              <a:rPr lang="fi-FI" dirty="0"/>
              <a:t> Mikrobiologian näytteenotto -&gt; Haavan ja palovamma-alueen näytteet 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rgbClr val="FF0000"/>
                </a:solidFill>
                <a:hlinkClick r:id="rId2"/>
              </a:rPr>
              <a:t>https://www.nordlab.fi/wp-content/uploads/2022/03/haavan_ja_palovamma-alueen_bakteeri-_ja_sieniviljelynayte.pdf</a:t>
            </a:r>
            <a:endParaRPr lang="fi-FI" dirty="0">
              <a:solidFill>
                <a:srgbClr val="FF0000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A09A94-A21F-CC77-A791-D638D3D1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48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E3744F-973F-B592-2230-40053D1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haavanhoidosta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F74179-25C3-2938-7BAA-D9CAB0865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1" dirty="0"/>
              <a:t>Hoitoympäristö</a:t>
            </a:r>
          </a:p>
          <a:p>
            <a:r>
              <a:rPr lang="fi-FI" dirty="0"/>
              <a:t>Erillinen haavanhoitohuone tai asukashuone</a:t>
            </a:r>
          </a:p>
          <a:p>
            <a:pPr lvl="1"/>
            <a:r>
              <a:rPr lang="fi-FI" dirty="0"/>
              <a:t>Puhdas, rauhallinen ja hyvä valaistus</a:t>
            </a:r>
          </a:p>
          <a:p>
            <a:pPr lvl="1"/>
            <a:r>
              <a:rPr lang="fi-FI" dirty="0"/>
              <a:t>Vältetään tarpeetonta kulkua haavanhoitojen aikana</a:t>
            </a:r>
          </a:p>
          <a:p>
            <a:pPr lvl="1"/>
            <a:r>
              <a:rPr lang="fi-FI" dirty="0"/>
              <a:t>Haavan hoitoalusta suojataan esim. kroonikkovaipalla</a:t>
            </a:r>
          </a:p>
          <a:p>
            <a:pPr lvl="1"/>
            <a:endParaRPr lang="fi-FI" dirty="0"/>
          </a:p>
          <a:p>
            <a:pPr marL="52020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EC74C8-CF58-28DD-B33B-18B0BF43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70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B690F1-106B-3B59-8E7C-DB06D362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haavanhoidosta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967B02-BD56-9393-2112-255A3605C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600" b="1" dirty="0">
                <a:solidFill>
                  <a:schemeClr val="tx2"/>
                </a:solidFill>
              </a:rPr>
              <a:t>Haavan suihkutus</a:t>
            </a:r>
          </a:p>
          <a:p>
            <a:r>
              <a:rPr lang="fi-FI" dirty="0"/>
              <a:t>Jos haava alaraajassa, niin suihkutus istuma-asennossa</a:t>
            </a:r>
          </a:p>
          <a:p>
            <a:pPr lvl="1"/>
            <a:r>
              <a:rPr lang="fi-FI" dirty="0"/>
              <a:t>Haava ei pääse kontaminoitumaan mahdollisilla uloste- ja virtsabakteereilla, kun pesuvesi ei valu haavaan)</a:t>
            </a:r>
          </a:p>
          <a:p>
            <a:r>
              <a:rPr lang="fi-FI" dirty="0"/>
              <a:t>Haava suojaus siirron ajaksi (esim. kroonikkovaipalla)</a:t>
            </a:r>
          </a:p>
          <a:p>
            <a:r>
              <a:rPr lang="fi-FI" dirty="0"/>
              <a:t>Suihkuessu (kertakäyttöinen) päällä ja saappaat jalassa ei poistuta pesutilasta</a:t>
            </a:r>
          </a:p>
          <a:p>
            <a:r>
              <a:rPr lang="fi-FI" dirty="0"/>
              <a:t>Pesutilat puhdistetaan käytön jälkeen (suihkutuolin istuinosa, pesulaveri, lattia desinfektioaineella esim. kloori 1000ppm, </a:t>
            </a:r>
            <a:r>
              <a:rPr lang="fi-FI" dirty="0" err="1"/>
              <a:t>Oxivir</a:t>
            </a:r>
            <a:r>
              <a:rPr lang="fi-FI" dirty="0"/>
              <a:t>)</a:t>
            </a:r>
          </a:p>
          <a:p>
            <a:r>
              <a:rPr lang="fi-FI" dirty="0"/>
              <a:t>Infektoitunut haava suihkutellaan mielellään viimeisenä (jos yhteinen suihkutila)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F46EFE7-6676-2D0D-70D2-547927CA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962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0F7026-6EFF-5286-70BC-3E330858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Ennen haavanhoitoa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843EE5-3A32-7A94-9FB0-05C9B1FE7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990893"/>
          </a:xfrm>
        </p:spPr>
        <p:txBody>
          <a:bodyPr>
            <a:normAutofit/>
          </a:bodyPr>
          <a:lstStyle/>
          <a:p>
            <a:r>
              <a:rPr lang="fi-FI" b="1" dirty="0"/>
              <a:t>Hyvä suunnittelu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Varaa riittävästi aikaa haavanhoidon toteutukseen</a:t>
            </a:r>
          </a:p>
          <a:p>
            <a:pPr lvl="1"/>
            <a:r>
              <a:rPr lang="fi-FI" dirty="0"/>
              <a:t>Avustajan tarve?</a:t>
            </a:r>
          </a:p>
          <a:p>
            <a:pPr lvl="1"/>
            <a:r>
              <a:rPr lang="fi-FI" dirty="0"/>
              <a:t>Tarvittavat suojaimet, haavanhoitovälineet, haavanhoitotuotteet</a:t>
            </a:r>
          </a:p>
          <a:p>
            <a:pPr lvl="1"/>
            <a:r>
              <a:rPr lang="fi-FI" dirty="0"/>
              <a:t>Kipulääkitys? Annettava hyvissä ajoin, että ehtii vaikuttaa ennen haavanhoitoa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B545743-9C30-F70A-99D1-29E79779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941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22D68-2645-CA65-19F1-2E3E97F7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Ennen haavanhoitoa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2E8C6A-2E67-6A91-8EBA-02A82CFC5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4089639"/>
          </a:xfrm>
        </p:spPr>
        <p:txBody>
          <a:bodyPr>
            <a:normAutofit/>
          </a:bodyPr>
          <a:lstStyle/>
          <a:p>
            <a:r>
              <a:rPr lang="fi-FI" dirty="0"/>
              <a:t>Kerää desinfioiduin käsin asukkaan haavanhoidossa tarvittavat välineet, tuotteet käden ulottuville instrumenttipöydälle tai tarjottimelle, ei asukkaan sänkyyn</a:t>
            </a:r>
          </a:p>
          <a:p>
            <a:pPr lvl="1"/>
            <a:r>
              <a:rPr lang="fi-FI" dirty="0"/>
              <a:t>Ota esille vain yhdellä haavanhoitokerralla tarvittava määrä tuotteita</a:t>
            </a:r>
          </a:p>
          <a:p>
            <a:pPr marL="520200" lvl="1" indent="0">
              <a:buNone/>
            </a:pPr>
            <a:endParaRPr lang="fi-FI" dirty="0"/>
          </a:p>
          <a:p>
            <a:r>
              <a:rPr lang="fi-FI" dirty="0"/>
              <a:t>Varaa käytetyille instrumenteille esim. kaarimalja ja likaisille sidoksille roskapussi. Likaiset sidokset suoraan roskapussiin, ei lasketa esim. asukkaan vuoteeseen.</a:t>
            </a:r>
          </a:p>
          <a:p>
            <a:pPr lvl="1"/>
            <a:r>
              <a:rPr lang="fi-FI" dirty="0"/>
              <a:t>Riskijäteastia</a:t>
            </a:r>
          </a:p>
          <a:p>
            <a:pPr marL="520200" lvl="1" indent="0">
              <a:buNone/>
            </a:pPr>
            <a:endParaRPr lang="fi-FI" dirty="0"/>
          </a:p>
          <a:p>
            <a:pPr marL="520200" lvl="1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4A2EA3E-910F-E058-FC26-DA65BCC8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8065613"/>
      </p:ext>
    </p:extLst>
  </p:cSld>
  <p:clrMapOvr>
    <a:masterClrMapping/>
  </p:clrMapOvr>
</p:sld>
</file>

<file path=ppt/theme/theme1.xml><?xml version="1.0" encoding="utf-8"?>
<a:theme xmlns:a="http://schemas.openxmlformats.org/drawingml/2006/main" name="POHDE teema">
  <a:themeElements>
    <a:clrScheme name="Pohde_värit">
      <a:dk1>
        <a:srgbClr val="06175E"/>
      </a:dk1>
      <a:lt1>
        <a:srgbClr val="FFFEFE"/>
      </a:lt1>
      <a:dk2>
        <a:srgbClr val="042471"/>
      </a:dk2>
      <a:lt2>
        <a:srgbClr val="FFFEFE"/>
      </a:lt2>
      <a:accent1>
        <a:srgbClr val="4B6BC8"/>
      </a:accent1>
      <a:accent2>
        <a:srgbClr val="ACB9E4"/>
      </a:accent2>
      <a:accent3>
        <a:srgbClr val="FFA98D"/>
      </a:accent3>
      <a:accent4>
        <a:srgbClr val="FFC4B2"/>
      </a:accent4>
      <a:accent5>
        <a:srgbClr val="888686"/>
      </a:accent5>
      <a:accent6>
        <a:srgbClr val="D9D8D8"/>
      </a:accent6>
      <a:hlink>
        <a:srgbClr val="4B6BC8"/>
      </a:hlink>
      <a:folHlink>
        <a:srgbClr val="9E4C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DE esitysmalli muokattu.pptx" id="{88C6A33E-B305-4386-9EF0-3872FA68D2A1}" vid="{BF36ACDC-3C67-40AB-B624-759D0DF036C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i:0#.w|oysnet\ukkolasi</DisplayName>
        <AccountId>246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2025-05-13T21:00:00+00:00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2592</Value>
      <Value>42</Value>
      <Value>3</Value>
      <Value>2688</Value>
      <Value>2755</Value>
    </TaxCatchAll>
    <_dlc_DocId xmlns="d3e50268-7799-48af-83c3-9a9b063078bc">MUAVRSSTWASF-92438712-473</_dlc_DocId>
    <_dlc_DocIdUrl xmlns="d3e50268-7799-48af-83c3-9a9b063078bc">
      <Url>https://internet.oysnet.ppshp.fi/dokumentit/_layouts/15/DocIdRedir.aspx?ID=MUAVRSSTWASF-92438712-473</Url>
      <Description>MUAVRSSTWASF-92438712-473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4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074D15B-CE14-472F-920E-C805A715AB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44DC1F-81B4-47C9-B4B9-87F66B0BBB99}"/>
</file>

<file path=customXml/itemProps3.xml><?xml version="1.0" encoding="utf-8"?>
<ds:datastoreItem xmlns:ds="http://schemas.openxmlformats.org/officeDocument/2006/customXml" ds:itemID="{2B46409E-C962-4AC0-9923-5E801E89053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0b08c416-572e-442b-a347-f91f920b03f5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52FF74E-3504-4BA6-90B8-A98A128BFCA6}"/>
</file>

<file path=customXml/itemProps5.xml><?xml version="1.0" encoding="utf-8"?>
<ds:datastoreItem xmlns:ds="http://schemas.openxmlformats.org/officeDocument/2006/customXml" ds:itemID="{2A13133C-E721-47AE-B9B4-B47CFC0DAC6D}"/>
</file>

<file path=docProps/app.xml><?xml version="1.0" encoding="utf-8"?>
<Properties xmlns="http://schemas.openxmlformats.org/officeDocument/2006/extended-properties" xmlns:vt="http://schemas.openxmlformats.org/officeDocument/2006/docPropsVTypes">
  <Template>POHDE PowerPoint esitysmalli</Template>
  <TotalTime>279</TotalTime>
  <Words>821</Words>
  <Application>Microsoft Office PowerPoint</Application>
  <PresentationFormat>Laajakuva</PresentationFormat>
  <Paragraphs>153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4" baseType="lpstr">
      <vt:lpstr>Arial</vt:lpstr>
      <vt:lpstr>Trebuchet MS</vt:lpstr>
      <vt:lpstr>POHDE teema</vt:lpstr>
      <vt:lpstr>Infektioiden torjunta haavanhoidossa</vt:lpstr>
      <vt:lpstr>Sisältö</vt:lpstr>
      <vt:lpstr>Tavanomaiset varotoimet haavanhoidon perustana</vt:lpstr>
      <vt:lpstr>Yleistä haavanhoidosta</vt:lpstr>
      <vt:lpstr>Yleistä haavanhoidosta</vt:lpstr>
      <vt:lpstr>Yleistä haavanhoidosta</vt:lpstr>
      <vt:lpstr>Yleistä haavanhoidosta</vt:lpstr>
      <vt:lpstr>Ennen haavanhoitoa</vt:lpstr>
      <vt:lpstr>Ennen haavanhoitoa</vt:lpstr>
      <vt:lpstr>Ennen haavanhoitoa</vt:lpstr>
      <vt:lpstr>Steriilin pakkauksen merkkejä</vt:lpstr>
      <vt:lpstr>Haavanhoitovälineiden- ja tuotteiden säilytys</vt:lpstr>
      <vt:lpstr>Käsihygienia</vt:lpstr>
      <vt:lpstr>Haavanhoidossa tarvittavat suojaimet</vt:lpstr>
      <vt:lpstr>Haavanhoidossa tarvittavat suojaimet - suojakäsineet</vt:lpstr>
      <vt:lpstr>Jos näillä suojakäsineillä haet puuttuvia hoitotarvikkeita, siirrät samalla mikrobit koskemiisi kohtiin</vt:lpstr>
      <vt:lpstr>Haavanhoidon jälkeen</vt:lpstr>
      <vt:lpstr>Haavan paranemisen seuranta ja kirjaaminen</vt:lpstr>
      <vt:lpstr>Käytä apuna haavanhoidon tarkistuslistaa</vt:lpstr>
      <vt:lpstr>Yhteenvetoa aiheesta</vt:lpstr>
      <vt:lpstr>Kiitos! Kysymyksiä?</vt:lpstr>
    </vt:vector>
  </TitlesOfParts>
  <Manager/>
  <Company>PPSHP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Infektioiden torjunta haavanhoidossa 14.5.2025</dc:title>
  <dc:subject/>
  <dc:creator>Ukkola Sirpa</dc:creator>
  <cp:keywords>haavanhoito; Infektioiden torjunta</cp:keywords>
  <dc:description/>
  <cp:lastModifiedBy>Holappa Jatta</cp:lastModifiedBy>
  <cp:revision>60</cp:revision>
  <dcterms:created xsi:type="dcterms:W3CDTF">2025-05-09T10:10:59Z</dcterms:created>
  <dcterms:modified xsi:type="dcterms:W3CDTF">2025-05-15T09:11:00Z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27d74a2f-b5d5-404e-b99e-2a89cb76f5be</vt:lpwstr>
  </property>
  <property fmtid="{D5CDD505-2E9C-101B-9397-08002B2CF9AE}" pid="4" name="TaxKeyword">
    <vt:lpwstr>2755;#Infektioiden torjunta|2abc2085-b9f9-4692-9a7e-95d8d39d9087;#2592;#haavanhoito|fb77af34-6b74-4d5d-8393-946a632fb761</vt:lpwstr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>Infektioiden torjunta|2abc2085-b9f9-4692-9a7e-95d8d39d9087;haavanhoito|fb77af34-6b74-4d5d-8393-946a632fb761</vt:lpwstr>
  </property>
  <property fmtid="{D5CDD505-2E9C-101B-9397-08002B2CF9AE}" pid="16" name="Order">
    <vt:r8>275000</vt:r8>
  </property>
  <property fmtid="{D5CDD505-2E9C-101B-9397-08002B2CF9AE}" pid="17" name="SharedWithUsers">
    <vt:lpwstr/>
  </property>
</Properties>
</file>